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2"/>
  </p:notesMasterIdLst>
  <p:sldIdLst>
    <p:sldId id="337" r:id="rId4"/>
    <p:sldId id="320" r:id="rId5"/>
    <p:sldId id="326" r:id="rId6"/>
    <p:sldId id="334" r:id="rId7"/>
    <p:sldId id="329" r:id="rId8"/>
    <p:sldId id="333" r:id="rId9"/>
    <p:sldId id="321" r:id="rId10"/>
    <p:sldId id="356" r:id="rId11"/>
    <p:sldId id="323" r:id="rId13"/>
    <p:sldId id="357" r:id="rId14"/>
    <p:sldId id="324" r:id="rId15"/>
    <p:sldId id="322" r:id="rId16"/>
    <p:sldId id="330" r:id="rId17"/>
    <p:sldId id="336" r:id="rId18"/>
    <p:sldId id="380" r:id="rId19"/>
    <p:sldId id="327" r:id="rId20"/>
    <p:sldId id="369" r:id="rId21"/>
    <p:sldId id="371" r:id="rId22"/>
    <p:sldId id="368" r:id="rId23"/>
    <p:sldId id="355" r:id="rId24"/>
    <p:sldId id="331" r:id="rId25"/>
    <p:sldId id="328" r:id="rId26"/>
    <p:sldId id="31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D8FF"/>
    <a:srgbClr val="43357E"/>
    <a:srgbClr val="BF1D7A"/>
    <a:srgbClr val="2C83B8"/>
    <a:srgbClr val="FF9933"/>
    <a:srgbClr val="E66C6B"/>
    <a:srgbClr val="2E8D9A"/>
    <a:srgbClr val="329AA8"/>
    <a:srgbClr val="CC6600"/>
    <a:srgbClr val="EE7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snapToGrid="0">
      <p:cViewPr varScale="1">
        <p:scale>
          <a:sx n="100" d="100"/>
          <a:sy n="100" d="100"/>
        </p:scale>
        <p:origin x="1002" y="210"/>
      </p:cViewPr>
      <p:guideLst>
        <p:guide orient="horz" pos="229"/>
        <p:guide pos="330"/>
        <p:guide pos="7353"/>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solidFill>
              <a:schemeClr val="bg1"/>
            </a:solidFill>
          </c:spPr>
          <c:explosion val="0"/>
          <c:dPt>
            <c:idx val="0"/>
            <c:bubble3D val="0"/>
            <c:spPr>
              <a:solidFill>
                <a:schemeClr val="bg1">
                  <a:alpha val="50000"/>
                </a:schemeClr>
              </a:solidFill>
            </c:spPr>
          </c:dPt>
          <c:dPt>
            <c:idx val="1"/>
            <c:bubble3D val="0"/>
            <c:spPr>
              <a:solidFill>
                <a:schemeClr val="bg1"/>
              </a:solidFill>
            </c:spPr>
          </c:dPt>
          <c:dLbls>
            <c:delete val="1"/>
          </c:dLbls>
          <c:cat>
            <c:numRef>
              <c:f>Sheet1!$A$2:$A$3</c:f>
              <c:numCache>
                <c:formatCode>General</c:formatCode>
                <c:ptCount val="2"/>
              </c:numCache>
            </c:numRef>
          </c:cat>
          <c:val>
            <c:numRef>
              <c:f>Sheet1!$B$2:$B$3</c:f>
              <c:numCache>
                <c:formatCode>General</c:formatCode>
                <c:ptCount val="2"/>
                <c:pt idx="0">
                  <c:v>73</c:v>
                </c:pt>
                <c:pt idx="1">
                  <c:v>27</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solidFill>
              <a:schemeClr val="bg1"/>
            </a:solidFill>
          </c:spPr>
          <c:explosion val="0"/>
          <c:dPt>
            <c:idx val="0"/>
            <c:bubble3D val="0"/>
            <c:spPr>
              <a:solidFill>
                <a:schemeClr val="bg1">
                  <a:alpha val="50000"/>
                </a:schemeClr>
              </a:solidFill>
            </c:spPr>
          </c:dPt>
          <c:dPt>
            <c:idx val="1"/>
            <c:bubble3D val="0"/>
            <c:spPr>
              <a:solidFill>
                <a:schemeClr val="bg1"/>
              </a:solidFill>
            </c:spPr>
          </c:dPt>
          <c:dLbls>
            <c:delete val="1"/>
          </c:dLbls>
          <c:cat>
            <c:numRef>
              <c:f>Sheet1!$A$2:$A$3</c:f>
              <c:numCache>
                <c:formatCode>General</c:formatCode>
                <c:ptCount val="2"/>
              </c:numCache>
            </c:numRef>
          </c:cat>
          <c:val>
            <c:numRef>
              <c:f>Sheet1!$B$2:$B$3</c:f>
              <c:numCache>
                <c:formatCode>General</c:formatCode>
                <c:ptCount val="2"/>
                <c:pt idx="0">
                  <c:v>40</c:v>
                </c:pt>
                <c:pt idx="1">
                  <c:v>27</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solidFill>
              <a:schemeClr val="bg1"/>
            </a:solidFill>
          </c:spPr>
          <c:explosion val="0"/>
          <c:dPt>
            <c:idx val="0"/>
            <c:bubble3D val="0"/>
            <c:spPr>
              <a:solidFill>
                <a:schemeClr val="bg1">
                  <a:alpha val="50000"/>
                </a:schemeClr>
              </a:solidFill>
            </c:spPr>
          </c:dPt>
          <c:dPt>
            <c:idx val="1"/>
            <c:bubble3D val="0"/>
            <c:spPr>
              <a:solidFill>
                <a:schemeClr val="bg1"/>
              </a:solidFill>
            </c:spPr>
          </c:dPt>
          <c:dLbls>
            <c:delete val="1"/>
          </c:dLbls>
          <c:cat>
            <c:numRef>
              <c:f>Sheet1!$A$2:$A$3</c:f>
              <c:numCache>
                <c:formatCode>General</c:formatCode>
                <c:ptCount val="2"/>
              </c:numCache>
            </c:numRef>
          </c:cat>
          <c:val>
            <c:numRef>
              <c:f>Sheet1!$B$2:$B$3</c:f>
              <c:numCache>
                <c:formatCode>General</c:formatCode>
                <c:ptCount val="2"/>
                <c:pt idx="0">
                  <c:v>50</c:v>
                </c:pt>
                <c:pt idx="1">
                  <c:v>27</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241F32-3314-4F05-B428-90EF5855061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58964-9378-4E61-B767-CE006EEC668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A83835-5FA0-4497-8FBE-4A089E5F9A3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86B914-E37C-4969-A50B-2F22E3C63CA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A83835-5FA0-4497-8FBE-4A089E5F9A3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86B914-E37C-4969-A50B-2F22E3C63CA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C691D83-1597-46CE-926D-0CEA82F5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55A59-CC1B-4A5A-A7A6-E70193D73BA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91D83-1597-46CE-926D-0CEA82F5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55A59-CC1B-4A5A-A7A6-E70193D73BA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91D83-1597-46CE-926D-0CEA82F5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55A59-CC1B-4A5A-A7A6-E70193D73BA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stretch>
            <a:fillRect/>
          </a:stretch>
        </p:blipFill>
        <p:spPr>
          <a:xfrm>
            <a:off x="983432" y="1272094"/>
            <a:ext cx="9903738" cy="3577534"/>
          </a:xfrm>
          <a:prstGeom prst="rect">
            <a:avLst/>
          </a:prstGeom>
        </p:spPr>
      </p:pic>
      <p:sp>
        <p:nvSpPr>
          <p:cNvPr id="2" name="标题 1"/>
          <p:cNvSpPr>
            <a:spLocks noGrp="1"/>
          </p:cNvSpPr>
          <p:nvPr>
            <p:ph type="ctrTitle" hasCustomPrompt="1"/>
          </p:nvPr>
        </p:nvSpPr>
        <p:spPr>
          <a:xfrm>
            <a:off x="2423592" y="3140969"/>
            <a:ext cx="7886699" cy="864096"/>
          </a:xfrm>
        </p:spPr>
        <p:txBody>
          <a:bodyPr anchor="t">
            <a:normAutofit/>
          </a:bodyPr>
          <a:lstStyle>
            <a:lvl1pPr algn="ctr">
              <a:defRPr sz="4000" b="1"/>
            </a:lvl1pPr>
          </a:lstStyle>
          <a:p>
            <a:r>
              <a:rPr lang="zh-CN" altLang="en-US" dirty="0"/>
              <a:t>单击此处编辑标题</a:t>
            </a:r>
            <a:endParaRPr lang="zh-CN" altLang="en-US" dirty="0"/>
          </a:p>
        </p:txBody>
      </p:sp>
      <p:sp>
        <p:nvSpPr>
          <p:cNvPr id="3" name="副标题 2"/>
          <p:cNvSpPr>
            <a:spLocks noGrp="1"/>
          </p:cNvSpPr>
          <p:nvPr>
            <p:ph type="subTitle" idx="1"/>
          </p:nvPr>
        </p:nvSpPr>
        <p:spPr>
          <a:xfrm>
            <a:off x="2423592" y="4043317"/>
            <a:ext cx="7886699" cy="609819"/>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684632C8-443E-4A80-8539-77212DB0F4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A05437-31CA-4CA5-A269-4E7FBD2CC8F3}"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8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84632C8-443E-4A80-8539-77212DB0F4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A05437-31CA-4CA5-A269-4E7FBD2CC8F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24748" y="3573017"/>
            <a:ext cx="4542504" cy="864096"/>
          </a:xfrm>
        </p:spPr>
        <p:txBody>
          <a:bodyPr anchor="t">
            <a:normAutofit/>
          </a:bodyPr>
          <a:lstStyle>
            <a:lvl1pPr algn="ctr">
              <a:defRPr sz="3600"/>
            </a:lvl1pPr>
          </a:lstStyle>
          <a:p>
            <a:r>
              <a:rPr lang="zh-CN" altLang="en-US" dirty="0"/>
              <a:t>编辑标题</a:t>
            </a:r>
            <a:endParaRPr lang="zh-CN" altLang="en-US" dirty="0"/>
          </a:p>
        </p:txBody>
      </p:sp>
      <p:sp>
        <p:nvSpPr>
          <p:cNvPr id="4" name="日期占位符 3"/>
          <p:cNvSpPr>
            <a:spLocks noGrp="1"/>
          </p:cNvSpPr>
          <p:nvPr>
            <p:ph type="dt" sz="half" idx="10"/>
          </p:nvPr>
        </p:nvSpPr>
        <p:spPr/>
        <p:txBody>
          <a:bodyPr/>
          <a:lstStyle/>
          <a:p>
            <a:fld id="{684632C8-443E-4A80-8539-77212DB0F4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A05437-31CA-4CA5-A269-4E7FBD2CC8F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84632C8-443E-4A80-8539-77212DB0F46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A05437-31CA-4CA5-A269-4E7FBD2CC8F3}"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260648"/>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84632C8-443E-4A80-8539-77212DB0F46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A05437-31CA-4CA5-A269-4E7FBD2CC8F3}"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椭圆 11"/>
          <p:cNvSpPr/>
          <p:nvPr/>
        </p:nvSpPr>
        <p:spPr>
          <a:xfrm>
            <a:off x="9753401" y="3772478"/>
            <a:ext cx="213123" cy="213123"/>
          </a:xfrm>
          <a:prstGeom prst="ellipse">
            <a:avLst/>
          </a:prstGeom>
          <a:gradFill flip="none" rotWithShape="1">
            <a:gsLst>
              <a:gs pos="0">
                <a:schemeClr val="accent5"/>
              </a:gs>
              <a:gs pos="54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椭圆 12"/>
          <p:cNvSpPr/>
          <p:nvPr/>
        </p:nvSpPr>
        <p:spPr>
          <a:xfrm>
            <a:off x="10500785" y="3772479"/>
            <a:ext cx="165100" cy="165100"/>
          </a:xfrm>
          <a:prstGeom prst="ellipse">
            <a:avLst/>
          </a:prstGeom>
          <a:gradFill flip="none" rotWithShape="1">
            <a:gsLst>
              <a:gs pos="0">
                <a:schemeClr val="accent5">
                  <a:alpha val="43000"/>
                </a:schemeClr>
              </a:gs>
              <a:gs pos="100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椭圆 13"/>
          <p:cNvSpPr/>
          <p:nvPr/>
        </p:nvSpPr>
        <p:spPr>
          <a:xfrm>
            <a:off x="9052673" y="4173043"/>
            <a:ext cx="218771" cy="218771"/>
          </a:xfrm>
          <a:prstGeom prst="ellipse">
            <a:avLst/>
          </a:prstGeom>
          <a:gradFill flip="none" rotWithShape="1">
            <a:gsLst>
              <a:gs pos="0">
                <a:schemeClr val="accent5"/>
              </a:gs>
              <a:gs pos="80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p:cNvSpPr/>
          <p:nvPr/>
        </p:nvSpPr>
        <p:spPr>
          <a:xfrm>
            <a:off x="2551259" y="4648855"/>
            <a:ext cx="155840" cy="155840"/>
          </a:xfrm>
          <a:prstGeom prst="ellipse">
            <a:avLst/>
          </a:prstGeom>
          <a:gradFill flip="none" rotWithShape="1">
            <a:gsLst>
              <a:gs pos="0">
                <a:schemeClr val="accent5"/>
              </a:gs>
              <a:gs pos="54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椭圆 15"/>
          <p:cNvSpPr/>
          <p:nvPr/>
        </p:nvSpPr>
        <p:spPr>
          <a:xfrm>
            <a:off x="2954867" y="4584700"/>
            <a:ext cx="120651" cy="120651"/>
          </a:xfrm>
          <a:prstGeom prst="ellipse">
            <a:avLst/>
          </a:prstGeom>
          <a:gradFill flip="none" rotWithShape="1">
            <a:gsLst>
              <a:gs pos="0">
                <a:schemeClr val="accent5"/>
              </a:gs>
              <a:gs pos="100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椭圆 16"/>
          <p:cNvSpPr/>
          <p:nvPr/>
        </p:nvSpPr>
        <p:spPr>
          <a:xfrm>
            <a:off x="2054919" y="3928537"/>
            <a:ext cx="87283" cy="87283"/>
          </a:xfrm>
          <a:prstGeom prst="ellipse">
            <a:avLst/>
          </a:prstGeom>
          <a:gradFill flip="none" rotWithShape="1">
            <a:gsLst>
              <a:gs pos="0">
                <a:schemeClr val="accent5"/>
              </a:gs>
              <a:gs pos="80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椭圆 17"/>
          <p:cNvSpPr/>
          <p:nvPr/>
        </p:nvSpPr>
        <p:spPr>
          <a:xfrm>
            <a:off x="1257300" y="4034945"/>
            <a:ext cx="78317" cy="78316"/>
          </a:xfrm>
          <a:prstGeom prst="ellipse">
            <a:avLst/>
          </a:prstGeom>
          <a:gradFill flip="none" rotWithShape="1">
            <a:gsLst>
              <a:gs pos="0">
                <a:schemeClr val="accent5"/>
              </a:gs>
              <a:gs pos="100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p:cNvSpPr/>
          <p:nvPr/>
        </p:nvSpPr>
        <p:spPr>
          <a:xfrm>
            <a:off x="5329899" y="4746792"/>
            <a:ext cx="213123" cy="213123"/>
          </a:xfrm>
          <a:prstGeom prst="ellipse">
            <a:avLst/>
          </a:prstGeom>
          <a:gradFill flip="none" rotWithShape="1">
            <a:gsLst>
              <a:gs pos="0">
                <a:schemeClr val="accent5"/>
              </a:gs>
              <a:gs pos="54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p:cNvSpPr/>
          <p:nvPr/>
        </p:nvSpPr>
        <p:spPr>
          <a:xfrm>
            <a:off x="6053667" y="4713818"/>
            <a:ext cx="162984" cy="162983"/>
          </a:xfrm>
          <a:prstGeom prst="ellipse">
            <a:avLst/>
          </a:prstGeom>
          <a:gradFill flip="none" rotWithShape="1">
            <a:gsLst>
              <a:gs pos="0">
                <a:schemeClr val="accent5">
                  <a:alpha val="47000"/>
                </a:schemeClr>
              </a:gs>
              <a:gs pos="100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p:cNvSpPr/>
          <p:nvPr/>
        </p:nvSpPr>
        <p:spPr>
          <a:xfrm>
            <a:off x="8305801" y="4329161"/>
            <a:ext cx="107951" cy="107951"/>
          </a:xfrm>
          <a:prstGeom prst="ellipse">
            <a:avLst/>
          </a:prstGeom>
          <a:gradFill flip="none" rotWithShape="1">
            <a:gsLst>
              <a:gs pos="0">
                <a:schemeClr val="accent5"/>
              </a:gs>
              <a:gs pos="100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p:cNvSpPr/>
          <p:nvPr/>
        </p:nvSpPr>
        <p:spPr>
          <a:xfrm>
            <a:off x="4770481" y="3812022"/>
            <a:ext cx="218771" cy="218771"/>
          </a:xfrm>
          <a:prstGeom prst="ellipse">
            <a:avLst/>
          </a:prstGeom>
          <a:gradFill flip="none" rotWithShape="1">
            <a:gsLst>
              <a:gs pos="0">
                <a:schemeClr val="accent5"/>
              </a:gs>
              <a:gs pos="80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4195" y="-8134"/>
            <a:ext cx="12192000" cy="6858000"/>
          </a:xfrm>
          <a:prstGeom prst="rect">
            <a:avLst/>
          </a:prstGeom>
          <a:gradFill>
            <a:gsLst>
              <a:gs pos="39000">
                <a:schemeClr val="tx1">
                  <a:lumMod val="95000"/>
                  <a:lumOff val="5000"/>
                  <a:alpha val="0"/>
                </a:schemeClr>
              </a:gs>
              <a:gs pos="100000">
                <a:schemeClr val="tx1">
                  <a:lumMod val="95000"/>
                  <a:lumOff val="5000"/>
                  <a:alpha val="2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endParaRPr lang="zh-CN" altLang="en-US" sz="2000" b="1" dirty="0"/>
          </a:p>
        </p:txBody>
      </p:sp>
      <p:sp>
        <p:nvSpPr>
          <p:cNvPr id="2" name="标题 1"/>
          <p:cNvSpPr>
            <a:spLocks noGrp="1"/>
          </p:cNvSpPr>
          <p:nvPr>
            <p:ph type="title" hasCustomPrompt="1"/>
          </p:nvPr>
        </p:nvSpPr>
        <p:spPr>
          <a:xfrm>
            <a:off x="3216276" y="1124744"/>
            <a:ext cx="5759449" cy="1872208"/>
          </a:xfrm>
        </p:spPr>
        <p:txBody>
          <a:bodyPr lIns="90000" tIns="46800" rIns="90000" bIns="46800" anchor="ctr">
            <a:normAutofit/>
          </a:bodyPr>
          <a:lstStyle>
            <a:lvl1pPr algn="ctr">
              <a:defRPr sz="7200" b="1"/>
            </a:lvl1pPr>
          </a:lstStyle>
          <a:p>
            <a:r>
              <a:rPr lang="zh-CN" altLang="en-US" dirty="0"/>
              <a:t>标题</a:t>
            </a:r>
            <a:endParaRPr lang="zh-CN" altLang="en-US" dirty="0"/>
          </a:p>
        </p:txBody>
      </p:sp>
      <p:sp>
        <p:nvSpPr>
          <p:cNvPr id="3" name="日期占位符 2"/>
          <p:cNvSpPr>
            <a:spLocks noGrp="1"/>
          </p:cNvSpPr>
          <p:nvPr>
            <p:ph type="dt" sz="half" idx="10"/>
          </p:nvPr>
        </p:nvSpPr>
        <p:spPr/>
        <p:txBody>
          <a:bodyPr/>
          <a:lstStyle/>
          <a:p>
            <a:fld id="{684632C8-443E-4A80-8539-77212DB0F46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A05437-31CA-4CA5-A269-4E7FBD2CC8F3}" type="slidenum">
              <a:rPr lang="zh-CN" altLang="en-US" smtClean="0"/>
            </a:fld>
            <a:endParaRPr lang="zh-CN" altLang="en-US"/>
          </a:p>
        </p:txBody>
      </p:sp>
      <p:sp>
        <p:nvSpPr>
          <p:cNvPr id="25" name="内容占位符 24"/>
          <p:cNvSpPr>
            <a:spLocks noGrp="1"/>
          </p:cNvSpPr>
          <p:nvPr>
            <p:ph sz="quarter" idx="13"/>
          </p:nvPr>
        </p:nvSpPr>
        <p:spPr>
          <a:xfrm>
            <a:off x="3216275" y="3068959"/>
            <a:ext cx="5759450" cy="916642"/>
          </a:xfrm>
        </p:spPr>
        <p:txBody>
          <a:bodyPr lIns="90000" tIns="46800" rIns="90000" bIns="46800">
            <a:normAutofit/>
          </a:bodyPr>
          <a:lstStyle>
            <a:lvl1pPr marL="0" indent="0" algn="ctr">
              <a:buNone/>
              <a:defRPr sz="1800" b="0"/>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3.95833E-6 -0.00023 L -3.95833E-6 0.00023 C 0.00013 -0.09884 -3.95833E-6 -0.19745 0.00066 -0.2956 C 0.00092 -0.31227 0.00352 -0.32477 0.00573 -0.34005 C 0.00691 -0.34884 0.00899 -0.36574 0.01081 -0.375 C 0.01355 -0.39097 0.01602 -0.40301 0.0198 -0.4169 C 0.02201 -0.42477 0.02383 -0.4331 0.02657 -0.43912 C 0.028 -0.44236 0.0293 -0.44468 0.03073 -0.44838 C 0.03191 -0.45093 0.03269 -0.45486 0.03399 -0.45741 C 0.03659 -0.46296 0.0392 -0.46852 0.04232 -0.47199 C 0.04336 -0.47315 0.04467 -0.47407 0.04571 -0.47593 C 0.04779 -0.47963 0.04935 -0.48449 0.05144 -0.48866 C 0.05313 -0.49167 0.05482 -0.49445 0.05638 -0.49745 C 0.06042 -0.50648 0.05625 -0.5 0.05899 -0.50857 C 0.05951 -0.51111 0.06055 -0.51273 0.06146 -0.51458 C 0.06511 -0.53773 0.06446 -0.52894 0.06237 -0.57014 C 0.06211 -0.57315 0.06107 -0.57431 0.06055 -0.57639 C 0.06042 -0.57847 0.06042 -0.58148 0.05977 -0.58357 C 0.05886 -0.58704 0.05769 -0.58982 0.05638 -0.59282 C 0.0543 -0.59815 0.05261 -0.60185 0.04987 -0.60579 C 0.04753 -0.60903 0.04532 -0.61181 0.04323 -0.61505 C 0.04206 -0.61644 0.04102 -0.61852 0.03972 -0.62037 C 0.03855 -0.62199 0.03698 -0.62292 0.03555 -0.62384 C 0.02852 -0.63148 0.03477 -0.62778 0.02748 -0.63125 C 0.02487 -0.63495 0.02448 -0.63588 0.02149 -0.6382 C 0.02071 -0.63912 0.0198 -0.63958 0.01914 -0.64051 C 0.01875 -0.64236 0.01771 -0.64421 0.01823 -0.6456 C 0.01888 -0.64792 0.02045 -0.64792 0.02149 -0.64931 C 0.02279 -0.65093 0.02383 -0.65301 0.02487 -0.65486 L 0.02813 -0.66273 " pathEditMode="relative" rAng="0" ptsTypes="AAAAAAAAAAAAAAAAAAAAAAAAAAAAAA">
                                      <p:cBhvr>
                                        <p:cTn id="6" dur="2500" fill="hold"/>
                                        <p:tgtEl>
                                          <p:spTgt spid="12"/>
                                        </p:tgtEl>
                                        <p:attrNameLst>
                                          <p:attrName>ppt_x</p:attrName>
                                          <p:attrName>ppt_y</p:attrName>
                                        </p:attrNameLst>
                                      </p:cBhvr>
                                      <p:rCtr x="3203" y="-33102"/>
                                    </p:animMotion>
                                  </p:childTnLst>
                                </p:cTn>
                              </p:par>
                              <p:par>
                                <p:cTn id="7" presetID="0" presetClass="path" presetSubtype="0" repeatCount="indefinite" fill="hold" grpId="0" nodeType="withEffect">
                                  <p:stCondLst>
                                    <p:cond delay="200"/>
                                  </p:stCondLst>
                                  <p:childTnLst>
                                    <p:animMotion origin="layout" path="M 1.04167E-6 -0.00023 L 1.04167E-6 0.00023 C 1.04167E-6 -0.09885 0.02917 -0.06297 0.02982 -0.16135 C 0.03073 -0.21598 0.00143 -0.28704 -0.00143 -0.30209 C -0.0043 -0.31736 0.00482 -0.33264 0.00573 -0.34005 C 0.0069 -0.34885 0.00898 -0.36574 0.01081 -0.375 C 0.01354 -0.39098 0.01601 -0.40348 0.01979 -0.4169 C 0.022 -0.425 0.02383 -0.4331 0.02656 -0.43912 C 0.02799 -0.44283 0.0293 -0.44468 0.03073 -0.44838 C 0.0319 -0.45093 0.03268 -0.45556 0.03398 -0.45741 C 0.03659 -0.46366 0.03919 -0.46875 0.04232 -0.47246 C 0.04336 -0.47338 0.04466 -0.47408 0.0457 -0.47593 C 0.04779 -0.47986 0.04935 -0.48496 0.05143 -0.48866 L 0.05638 -0.49746 C 0.06042 -0.50648 0.05625 -0.50023 0.05898 -0.50926 C 0.0595 -0.51111 0.06055 -0.51273 0.06146 -0.51482 C 0.0651 -0.53797 0.06445 -0.52894 0.06237 -0.57014 C 0.06211 -0.57315 0.06107 -0.57431 0.06055 -0.57593 C 0.06042 -0.57848 0.06042 -0.58148 0.05976 -0.58334 C 0.05885 -0.58681 0.05768 -0.58959 0.05638 -0.59283 C 0.0543 -0.59746 0.0526 -0.60185 0.04987 -0.60556 L 0.04323 -0.61435 C 0.04206 -0.61644 0.04101 -0.61852 0.03971 -0.62014 C 0.03854 -0.62153 0.03698 -0.62246 0.03555 -0.62338 C 0.02851 -0.63148 0.03476 -0.62778 0.02747 -0.63056 C 0.02487 -0.63426 0.02448 -0.63588 0.02148 -0.63797 C 0.0207 -0.63889 0.01979 -0.63959 0.01914 -0.64051 C 0.01875 -0.64236 0.01771 -0.64422 0.01823 -0.6456 C 0.01888 -0.64792 0.02044 -0.64792 0.02148 -0.64931 C 0.02279 -0.65023 0.02383 -0.65301 0.02487 -0.65486 L 0.02812 -0.66273 " pathEditMode="relative" rAng="0" ptsTypes="AAAAAAAAAAAAAAAAAAAAAAAAAAAAAAA">
                                      <p:cBhvr>
                                        <p:cTn id="8" dur="2500" fill="hold"/>
                                        <p:tgtEl>
                                          <p:spTgt spid="13"/>
                                        </p:tgtEl>
                                        <p:attrNameLst>
                                          <p:attrName>ppt_x</p:attrName>
                                          <p:attrName>ppt_y</p:attrName>
                                        </p:attrNameLst>
                                      </p:cBhvr>
                                      <p:rCtr x="3099" y="-33102"/>
                                    </p:animMotion>
                                  </p:childTnLst>
                                </p:cTn>
                              </p:par>
                              <p:par>
                                <p:cTn id="9" presetID="0" presetClass="path" presetSubtype="0" repeatCount="indefinite" fill="hold" nodeType="withEffect">
                                  <p:stCondLst>
                                    <p:cond delay="1600"/>
                                  </p:stCondLst>
                                  <p:childTnLst>
                                    <p:animMotion origin="layout" path="M -2.29167E-6 -0.00024 L -2.29167E-6 0.00023 C -2.29167E-6 -0.09885 -2.29167E-6 -0.19746 0.00052 -0.29607 C 0.00065 -0.31227 0.00352 -0.32477 0.00573 -0.34005 C 0.0069 -0.34885 -0.0181 -0.36389 -0.01627 -0.37315 C -0.01354 -0.38912 0.01263 -0.40625 0.01979 -0.4169 C 0.02696 -0.42801 0.02383 -0.43311 0.02656 -0.43912 C 0.028 -0.44283 0.0293 -0.44468 0.03073 -0.44838 C 0.0319 -0.45093 0.03268 -0.45556 0.03399 -0.45741 C 0.03659 -0.46366 0.0392 -0.46875 0.04232 -0.47246 C 0.04336 -0.47338 0.04466 -0.47408 0.04571 -0.47593 C 0.04779 -0.47963 0.04935 -0.48496 0.05143 -0.48866 C 0.053 -0.4919 0.0349 -0.49144 0.03659 -0.49375 C 0.04063 -0.50278 0.05625 -0.50024 0.05899 -0.50926 C 0.05951 -0.51112 0.03451 -0.53704 0.03542 -0.53866 C 0.03906 -0.56204 0.06446 -0.52894 0.06237 -0.57107 C 0.06211 -0.57385 0.06107 -0.57524 0.06055 -0.57709 C 0.06042 -0.57894 0.06042 -0.58172 0.05977 -0.5845 C 0.05886 -0.58727 0.05768 -0.59075 0.05638 -0.59352 C 0.0543 -0.59885 0.05261 -0.60255 0.04987 -0.60625 L 0.04323 -0.61436 C 0.04206 -0.61644 0.04102 -0.61852 0.03972 -0.62014 C 0.03854 -0.62153 0.03698 -0.62223 0.03555 -0.62338 C 0.02852 -0.63149 0.03477 -0.62778 0.02748 -0.63056 C 0.02487 -0.63426 0.02448 -0.63588 0.02149 -0.63797 C 0.02071 -0.63889 0.01979 -0.63959 0.01914 -0.64051 C 0.01875 -0.64237 0.01771 -0.64422 0.01823 -0.64561 C 0.01888 -0.64792 0.02045 -0.64792 0.02149 -0.64931 C 0.02279 -0.65024 0.02383 -0.65301 0.02487 -0.65487 L 0.02813 -0.66274 " pathEditMode="relative" rAng="0" ptsTypes="AAAAAAAAAAAAAAAAAAAAAAAAAAAAAA">
                                      <p:cBhvr>
                                        <p:cTn id="10" dur="2500" fill="hold"/>
                                        <p:tgtEl>
                                          <p:spTgt spid="14"/>
                                        </p:tgtEl>
                                        <p:attrNameLst>
                                          <p:attrName>ppt_x</p:attrName>
                                          <p:attrName>ppt_y</p:attrName>
                                        </p:attrNameLst>
                                      </p:cBhvr>
                                      <p:rCtr x="2292" y="-33102"/>
                                    </p:animMotion>
                                  </p:childTnLst>
                                </p:cTn>
                              </p:par>
                              <p:par>
                                <p:cTn id="11" presetID="0" presetClass="path" presetSubtype="0" repeatCount="indefinite" fill="hold" grpId="0" nodeType="withEffect">
                                  <p:stCondLst>
                                    <p:cond delay="0"/>
                                  </p:stCondLst>
                                  <p:childTnLst>
                                    <p:animMotion origin="layout" path="M 2.91667E-6 -0.00023 L 2.91667E-6 0.00023 C -0.00013 -0.09884 2.91667E-6 -0.19792 -0.00065 -0.2956 C -0.00091 -0.31227 -0.003 -0.32477 -0.00469 -0.34005 C -0.00573 -0.34884 -0.00742 -0.36574 -0.00886 -0.375 C -0.01107 -0.39097 -0.01302 -0.40301 -0.01615 -0.4169 C -0.0181 -0.42477 -0.0194 -0.4331 -0.02175 -0.43912 C -0.02292 -0.44236 -0.02396 -0.44468 -0.02513 -0.44838 C -0.02604 -0.45093 -0.0267 -0.45486 -0.02774 -0.45741 C -0.03008 -0.46296 -0.03216 -0.46852 -0.03451 -0.47199 C -0.03542 -0.47315 -0.03646 -0.47407 -0.03737 -0.47593 C -0.03907 -0.47986 -0.04024 -0.48449 -0.04206 -0.48866 C -0.04336 -0.49167 -0.04479 -0.49444 -0.04597 -0.49745 C -0.04935 -0.50648 -0.04597 -0.5 -0.04831 -0.50856 C -0.04857 -0.51111 -0.04948 -0.51273 -0.05013 -0.51481 C -0.05313 -0.53773 -0.05261 -0.52893 -0.05091 -0.57106 C -0.05065 -0.57338 -0.04987 -0.575 -0.04948 -0.57685 C -0.04935 -0.57893 -0.04935 -0.58171 -0.04883 -0.58403 C -0.04805 -0.58727 -0.04701 -0.59005 -0.04597 -0.59329 C -0.0444 -0.59838 -0.0431 -0.60208 -0.04063 -0.60625 C -0.03894 -0.60926 -0.03698 -0.61204 -0.03529 -0.61551 C -0.03438 -0.6169 -0.03347 -0.61921 -0.03242 -0.6206 C -0.03138 -0.62222 -0.03021 -0.62315 -0.02917 -0.62407 C -0.02331 -0.63148 -0.02852 -0.62778 -0.0224 -0.63125 C -0.02032 -0.63472 -0.01992 -0.63588 -0.01771 -0.63796 C -0.01706 -0.63889 -0.01615 -0.63958 -0.01563 -0.64051 C -0.0155 -0.64236 -0.01459 -0.64421 -0.01498 -0.6456 C -0.0155 -0.64792 -0.0168 -0.64792 -0.01771 -0.64931 C -0.01862 -0.65069 -0.0194 -0.65301 -0.02032 -0.65486 L -0.02305 -0.66273 " pathEditMode="relative" rAng="0" ptsTypes="AAAAAAAAAAAAAAAAAAAAAAAAAAAAAA">
                                      <p:cBhvr>
                                        <p:cTn id="12" dur="2500" fill="hold"/>
                                        <p:tgtEl>
                                          <p:spTgt spid="21"/>
                                        </p:tgtEl>
                                        <p:attrNameLst>
                                          <p:attrName>ppt_x</p:attrName>
                                          <p:attrName>ppt_y</p:attrName>
                                        </p:attrNameLst>
                                      </p:cBhvr>
                                      <p:rCtr x="-2617" y="-33102"/>
                                    </p:animMotion>
                                  </p:childTnLst>
                                </p:cTn>
                              </p:par>
                              <p:par>
                                <p:cTn id="13" presetID="0" presetClass="path" presetSubtype="0" repeatCount="indefinite" fill="hold" nodeType="withEffect">
                                  <p:stCondLst>
                                    <p:cond delay="300"/>
                                  </p:stCondLst>
                                  <p:childTnLst>
                                    <p:animMotion origin="layout" path="M 5E-6 -0.00031 L 5E-6 0.00031 C 0.00018 -0.09877 5E-6 -0.19753 0.0007 -0.29568 C 0.00087 -0.31235 0.00348 -0.32469 0.00573 -0.34013 C 0.00695 -0.34877 0.00903 -0.36574 0.01077 -0.375 C 0.01355 -0.39105 0.01598 -0.40309 0.0198 -0.41698 C 0.02205 -0.42469 0.02379 -0.43303 0.02657 -0.4392 C 0.02796 -0.44229 0.02935 -0.44476 0.03073 -0.44846 C 0.03195 -0.45093 0.03264 -0.45494 0.03403 -0.45741 C 0.03664 -0.46297 0.03924 -0.46852 0.04237 -0.47192 C 0.04341 -0.47315 0.04462 -0.47408 0.04566 -0.47593 C 0.04775 -0.47963 0.04931 -0.48457 0.05139 -0.48858 C 0.05313 -0.49167 0.05487 -0.49445 0.05643 -0.49753 C 0.06042 -0.50648 0.05626 -0.5 0.05903 -0.50864 C 0.05955 -0.51111 0.0606 -0.51266 0.06146 -0.51451 C 0.06511 -0.53766 0.06441 -0.52901 0.06233 -0.57099 C 0.06216 -0.57346 0.06112 -0.575 0.0606 -0.57685 C 0.06042 -0.57901 0.06042 -0.58179 0.05973 -0.58395 C 0.05886 -0.58735 0.05764 -0.59013 0.05643 -0.59321 C 0.05435 -0.59846 0.0526 -0.60216 0.04983 -0.60618 C 0.04757 -0.60926 0.04532 -0.61204 0.04323 -0.61543 C 0.04202 -0.61698 0.04098 -0.61914 0.03976 -0.62068 C 0.03855 -0.62222 0.03698 -0.62315 0.0356 -0.62408 C 0.02848 -0.63179 0.03473 -0.62809 0.02744 -0.63148 C 0.02483 -0.63519 0.02448 -0.63611 0.02153 -0.63858 C 0.02066 -0.63951 0.0198 -0.63982 0.0191 -0.64074 C 0.01876 -0.6426 0.01771 -0.64445 0.01823 -0.64599 C 0.01893 -0.64815 0.02049 -0.64815 0.02153 -0.64969 C 0.02275 -0.65124 0.02379 -0.6534 0.02483 -0.65525 L 0.02813 -0.66266 " pathEditMode="relative" rAng="0" ptsTypes="AAAAAAAAAAAAAAAAAAAAAAAAAAAAAA">
                                      <p:cBhvr>
                                        <p:cTn id="14" dur="2500" fill="hold"/>
                                        <p:tgtEl>
                                          <p:spTgt spid="15"/>
                                        </p:tgtEl>
                                        <p:attrNameLst>
                                          <p:attrName>ppt_x</p:attrName>
                                          <p:attrName>ppt_y</p:attrName>
                                        </p:attrNameLst>
                                      </p:cBhvr>
                                      <p:rCtr x="3194" y="-33086"/>
                                    </p:animMotion>
                                  </p:childTnLst>
                                </p:cTn>
                              </p:par>
                              <p:par>
                                <p:cTn id="15" presetID="0" presetClass="path" presetSubtype="0" repeatCount="indefinite" fill="hold" grpId="0" nodeType="withEffect">
                                  <p:stCondLst>
                                    <p:cond delay="1000"/>
                                  </p:stCondLst>
                                  <p:childTnLst>
                                    <p:animMotion origin="layout" path="M -2.22222E-6 -0.00031 L -2.22222E-6 0.00031 C 0.00018 -0.09876 -2.22222E-6 -0.19784 0.0007 -0.29568 C 0.00087 -0.31235 0.00347 -0.32469 0.00573 -0.34012 C 0.00695 -0.34876 0.00903 -0.36574 0.01077 -0.375 C 0.01354 -0.39105 0.01597 -0.40309 0.01979 -0.41697 C 0.02205 -0.42469 0.02379 -0.43302 0.02656 -0.4392 C 0.02795 -0.44228 0.02934 -0.44475 0.03073 -0.44846 C 0.03195 -0.45093 0.03264 -0.45494 0.03403 -0.45741 C 0.03663 -0.46296 0.03924 -0.46852 0.04236 -0.47191 C 0.04341 -0.47315 0.04462 -0.47407 0.04566 -0.47593 C 0.04775 -0.47994 0.04931 -0.48457 0.05139 -0.48858 C 0.05313 -0.49167 0.05486 -0.49444 0.05643 -0.49753 C 0.06042 -0.50648 0.05625 -0.5 0.05903 -0.50864 C 0.05955 -0.51111 0.06059 -0.51265 0.06146 -0.51451 C 0.06511 -0.53765 0.06441 -0.52901 0.06233 -0.57099 C 0.06216 -0.57346 0.06111 -0.575 0.06059 -0.57685 C 0.06042 -0.57901 0.06042 -0.58179 0.05972 -0.58395 C 0.05886 -0.58735 0.05764 -0.59012 0.05643 -0.59321 C 0.05434 -0.59846 0.05261 -0.60216 0.04983 -0.60617 C 0.04757 -0.60926 0.04531 -0.61204 0.04323 -0.61543 C 0.04202 -0.61697 0.04097 -0.61914 0.03976 -0.62068 C 0.03854 -0.62222 0.03698 -0.62315 0.03559 -0.62407 C 0.02847 -0.63179 0.03472 -0.62809 0.02743 -0.63148 C 0.02483 -0.63518 0.02448 -0.63611 0.02153 -0.63889 C 0.02066 -0.63951 0.01979 -0.63981 0.0191 -0.64074 C 0.01875 -0.64259 0.01771 -0.64444 0.01823 -0.64599 C 0.01893 -0.64815 0.02049 -0.64815 0.02153 -0.64969 C 0.02275 -0.65123 0.02379 -0.65339 0.02483 -0.65525 L 0.02813 -0.66265 " pathEditMode="relative" rAng="0" ptsTypes="AAAAAAAAAAAAAAAAAAAAAAAAAAAAAA">
                                      <p:cBhvr>
                                        <p:cTn id="16" dur="2500" fill="hold"/>
                                        <p:tgtEl>
                                          <p:spTgt spid="16"/>
                                        </p:tgtEl>
                                        <p:attrNameLst>
                                          <p:attrName>ppt_x</p:attrName>
                                          <p:attrName>ppt_y</p:attrName>
                                        </p:attrNameLst>
                                      </p:cBhvr>
                                      <p:rCtr x="3194" y="-33086"/>
                                    </p:animMotion>
                                  </p:childTnLst>
                                </p:cTn>
                              </p:par>
                              <p:par>
                                <p:cTn id="17" presetID="0" presetClass="path" presetSubtype="0" repeatCount="indefinite" fill="hold" nodeType="withEffect">
                                  <p:stCondLst>
                                    <p:cond delay="0"/>
                                  </p:stCondLst>
                                  <p:childTnLst>
                                    <p:animMotion origin="layout" path="M 4.79167E-6 -0.00023 L 4.79167E-6 0.00023 C 4.79167E-6 -0.09885 0.01458 -0.13635 0.01523 -0.23496 C 0.01549 -0.25116 0.00325 -0.32477 0.00572 -0.34005 C 0.0069 -0.34885 0.00898 -0.36574 0.0108 -0.375 C 0.01354 -0.39098 0.01601 -0.40348 0.01979 -0.4169 C 0.022 -0.425 0.02382 -0.43311 0.02656 -0.43912 C 0.02799 -0.4426 0.02929 -0.44468 0.03072 -0.44838 C 0.0319 -0.45093 0.03268 -0.45533 0.03398 -0.45741 C 0.03658 -0.4632 0.03919 -0.46875 0.04231 -0.47223 C 0.04335 -0.47338 0.04466 -0.47408 0.0457 -0.47593 C 0.04778 -0.47963 0.04934 -0.48496 0.05143 -0.48866 L 0.05638 -0.49746 C 0.06041 -0.50648 0.05625 -0.50023 0.05898 -0.50903 C 0.0595 -0.51111 0.06054 -0.51273 0.06145 -0.51459 C 0.0651 -0.53797 0.06445 -0.52894 0.06237 -0.57037 C 0.0621 -0.57315 0.06106 -0.57431 0.06054 -0.57616 C 0.06041 -0.57848 0.06041 -0.58148 0.05976 -0.58334 C 0.05885 -0.58681 0.05768 -0.58959 0.05638 -0.59283 C 0.05429 -0.59792 0.0526 -0.60186 0.04987 -0.60556 L 0.04322 -0.61482 C 0.04205 -0.61644 0.04101 -0.61852 0.03971 -0.62014 C 0.03854 -0.62153 0.03697 -0.62223 0.03554 -0.62338 C 0.02851 -0.63148 0.03476 -0.62778 0.02747 -0.63079 C 0.02487 -0.63449 0.02447 -0.63588 0.02148 -0.63797 C 0.0207 -0.63889 0.01979 -0.63959 0.01914 -0.64051 C 0.01875 -0.64236 0.0177 -0.64422 0.01822 -0.64561 C 0.01888 -0.64792 0.02044 -0.64792 0.02148 -0.64931 C 0.02278 -0.6507 0.02382 -0.65301 0.02487 -0.65486 L 0.02812 -0.66273 " pathEditMode="relative" rAng="0" ptsTypes="AAAAAAAAAAAAAAAAAAAAAAAAAAAAAA">
                                      <p:cBhvr>
                                        <p:cTn id="18" dur="2500" fill="hold"/>
                                        <p:tgtEl>
                                          <p:spTgt spid="17"/>
                                        </p:tgtEl>
                                        <p:attrNameLst>
                                          <p:attrName>ppt_x</p:attrName>
                                          <p:attrName>ppt_y</p:attrName>
                                        </p:attrNameLst>
                                      </p:cBhvr>
                                      <p:rCtr x="3203" y="-33102"/>
                                    </p:animMotion>
                                  </p:childTnLst>
                                </p:cTn>
                              </p:par>
                              <p:par>
                                <p:cTn id="19" presetID="0" presetClass="path" presetSubtype="0" repeatCount="indefinite" fill="hold" grpId="0" nodeType="withEffect">
                                  <p:stCondLst>
                                    <p:cond delay="1300"/>
                                  </p:stCondLst>
                                  <p:childTnLst>
                                    <p:animMotion origin="layout" path="M 1.38778E-17 -0.00023 L 1.38778E-17 0.00023 C 0.00013 -0.09884 1.38778E-17 -0.19745 0.00065 -0.2956 C 0.00091 -0.31227 0.00352 -0.32477 0.00573 -0.34004 C 0.0069 -0.34884 0.00898 -0.36574 0.01081 -0.375 C 0.01354 -0.39097 0.01602 -0.40301 0.01979 -0.4169 C 0.02201 -0.42477 0.02383 -0.4331 0.02656 -0.43912 C 0.02799 -0.44236 0.0293 -0.44467 0.03073 -0.44838 C 0.0319 -0.45092 0.03268 -0.45486 0.03398 -0.45741 C 0.03659 -0.46296 0.03919 -0.46852 0.04232 -0.47199 C 0.04336 -0.47315 0.04466 -0.47407 0.0457 -0.47592 C 0.04779 -0.47963 0.04935 -0.48449 0.05143 -0.48866 C 0.05313 -0.49167 0.05482 -0.49444 0.05638 -0.49745 C 0.06042 -0.50648 0.05625 -0.5 0.05898 -0.50856 C 0.05951 -0.51111 0.06055 -0.51273 0.06146 -0.51458 C 0.0651 -0.53773 0.06445 -0.52893 0.06237 -0.57106 C 0.06211 -0.57338 0.06107 -0.575 0.06055 -0.57685 C 0.06042 -0.5787 0.06042 -0.58148 0.05977 -0.58356 C 0.05885 -0.58704 0.05768 -0.58981 0.05638 -0.59282 C 0.0543 -0.59815 0.0526 -0.60185 0.04987 -0.60579 C 0.04753 -0.60903 0.04531 -0.6118 0.04323 -0.61504 C 0.04206 -0.61643 0.04102 -0.61852 0.03971 -0.62037 C 0.03854 -0.62199 0.03698 -0.62292 0.03555 -0.62384 C 0.02852 -0.63148 0.03477 -0.62778 0.02747 -0.63125 C 0.02487 -0.63495 0.02448 -0.63588 0.02148 -0.63819 C 0.0207 -0.63912 0.01979 -0.63958 0.01914 -0.64051 C 0.01875 -0.64236 0.01771 -0.64421 0.01823 -0.6456 C 0.01888 -0.64792 0.02044 -0.64792 0.02148 -0.6493 C 0.02279 -0.65092 0.02383 -0.65301 0.02487 -0.65486 L 0.02813 -0.66273 " pathEditMode="relative" rAng="0" ptsTypes="AAAAAAAAAAAAAAAAAAAAAAAAAAAAAA">
                                      <p:cBhvr>
                                        <p:cTn id="20" dur="2500" fill="hold"/>
                                        <p:tgtEl>
                                          <p:spTgt spid="18"/>
                                        </p:tgtEl>
                                        <p:attrNameLst>
                                          <p:attrName>ppt_x</p:attrName>
                                          <p:attrName>ppt_y</p:attrName>
                                        </p:attrNameLst>
                                      </p:cBhvr>
                                      <p:rCtr x="3203" y="-33102"/>
                                    </p:animMotion>
                                  </p:childTnLst>
                                </p:cTn>
                              </p:par>
                              <p:par>
                                <p:cTn id="21" presetID="0" presetClass="path" presetSubtype="0" repeatCount="indefinite" fill="hold" nodeType="withEffect">
                                  <p:stCondLst>
                                    <p:cond delay="100"/>
                                  </p:stCondLst>
                                  <p:childTnLst>
                                    <p:animMotion origin="layout" path="M -3.33333E-6 -0.00031 L -3.33333E-6 0.0003 C 0.00018 -0.09877 -3.33333E-6 -0.19753 0.0007 -0.29568 C 0.00087 -0.31235 0.00348 -0.3247 0.00573 -0.34013 C 0.00695 -0.34877 0.00903 -0.36574 0.01077 -0.375 C 0.01355 -0.39105 0.01598 -0.40309 0.0198 -0.41698 C 0.02205 -0.4247 0.02379 -0.43303 0.02657 -0.4392 C 0.02795 -0.44229 0.02934 -0.44476 0.03073 -0.44846 C 0.03195 -0.45093 0.03264 -0.45494 0.03403 -0.45741 C 0.03664 -0.46297 0.03924 -0.46852 0.04236 -0.47192 C 0.04341 -0.47315 0.04462 -0.47408 0.04566 -0.47593 C 0.04775 -0.47963 0.04931 -0.48457 0.05139 -0.48858 C 0.05313 -0.49167 0.05486 -0.49445 0.05643 -0.49753 C 0.06042 -0.50649 0.05625 -0.5 0.05903 -0.50865 C 0.05955 -0.51112 0.06059 -0.51266 0.06146 -0.51451 C 0.06511 -0.53766 0.06441 -0.52902 0.06233 -0.57099 C 0.06216 -0.57346 0.06111 -0.575 0.06059 -0.57686 C 0.06042 -0.57902 0.06042 -0.58179 0.05973 -0.58395 C 0.05886 -0.58735 0.05764 -0.59013 0.05643 -0.59321 C 0.05434 -0.59846 0.05261 -0.60216 0.04983 -0.60618 C 0.04757 -0.60926 0.04532 -0.61204 0.04323 -0.61544 C 0.04202 -0.61698 0.04098 -0.61914 0.03976 -0.62068 C 0.03855 -0.62223 0.03698 -0.62315 0.03559 -0.62408 C 0.02848 -0.63179 0.03473 -0.62809 0.02743 -0.63149 C 0.02483 -0.63519 0.02448 -0.63612 0.02153 -0.63858 C 0.02066 -0.63951 0.0198 -0.63982 0.0191 -0.64074 C 0.01875 -0.6426 0.01771 -0.64445 0.01823 -0.64599 C 0.01893 -0.64815 0.02049 -0.64815 0.02153 -0.6497 C 0.02275 -0.65124 0.02379 -0.6534 0.02483 -0.65525 L 0.02813 -0.66266 " pathEditMode="relative" rAng="0" ptsTypes="AAAAAAAAAAAAAAAAAAAAAAAAAAAAAA">
                                      <p:cBhvr>
                                        <p:cTn id="22" dur="2500" fill="hold"/>
                                        <p:tgtEl>
                                          <p:spTgt spid="19"/>
                                        </p:tgtEl>
                                        <p:attrNameLst>
                                          <p:attrName>ppt_x</p:attrName>
                                          <p:attrName>ppt_y</p:attrName>
                                        </p:attrNameLst>
                                      </p:cBhvr>
                                      <p:rCtr x="3194" y="-33086"/>
                                    </p:animMotion>
                                  </p:childTnLst>
                                </p:cTn>
                              </p:par>
                              <p:par>
                                <p:cTn id="23" presetID="0" presetClass="path" presetSubtype="0" repeatCount="indefinite" fill="hold" grpId="0" nodeType="withEffect">
                                  <p:stCondLst>
                                    <p:cond delay="1000"/>
                                  </p:stCondLst>
                                  <p:childTnLst>
                                    <p:animMotion origin="layout" path="M 5E-6 -0.0003 L 5E-6 0.00031 C 0.00017 -0.09876 5E-6 -0.19753 0.0007 -0.29567 C 0.00087 -0.31234 0.00348 -0.32469 0.00572 -0.34012 C 0.00694 -0.34876 0.00902 -0.36574 0.01077 -0.375 C 0.01355 -0.39105 0.01598 -0.40308 0.0198 -0.41697 C 0.02205 -0.42469 0.02378 -0.43302 0.02657 -0.43919 C 0.02795 -0.44228 0.02934 -0.44475 0.03073 -0.44845 C 0.03195 -0.45092 0.03264 -0.45493 0.03403 -0.4574 C 0.03664 -0.46296 0.03923 -0.46851 0.04237 -0.47191 C 0.0434 -0.47314 0.04462 -0.47407 0.04566 -0.47592 C 0.04775 -0.47963 0.0493 -0.48456 0.05138 -0.48858 C 0.05313 -0.49166 0.05487 -0.49444 0.05642 -0.49753 C 0.06042 -0.50648 0.05625 -0.5 0.05903 -0.50864 C 0.05955 -0.51111 0.0606 -0.51265 0.06145 -0.5145 C 0.06511 -0.53765 0.0644 -0.52901 0.06233 -0.57098 C 0.06215 -0.57345 0.06112 -0.575 0.0606 -0.57685 C 0.06042 -0.57901 0.06042 -0.58179 0.05973 -0.58395 C 0.05886 -0.58734 0.05764 -0.59012 0.05642 -0.59321 C 0.05435 -0.59845 0.05261 -0.60216 0.04983 -0.60617 C 0.04757 -0.60926 0.04532 -0.61203 0.04322 -0.61543 C 0.04202 -0.61697 0.04098 -0.61913 0.03976 -0.62067 C 0.03855 -0.62222 0.03698 -0.62314 0.0356 -0.62407 C 0.02848 -0.63179 0.03473 -0.62808 0.02743 -0.63148 C 0.02483 -0.63518 0.02448 -0.63611 0.02153 -0.63858 C 0.02066 -0.6395 0.0198 -0.63981 0.0191 -0.64074 C 0.01876 -0.64259 0.01771 -0.64444 0.01822 -0.64598 C 0.01893 -0.64814 0.02049 -0.64814 0.02153 -0.64969 C 0.02275 -0.65123 0.02378 -0.65339 0.02483 -0.65524 L 0.02812 -0.66265 " pathEditMode="relative" rAng="0" ptsTypes="AAAAAAAAAAAAAAAAAAAAAAAAAAAAAA">
                                      <p:cBhvr>
                                        <p:cTn id="24" dur="2500" fill="hold"/>
                                        <p:tgtEl>
                                          <p:spTgt spid="20"/>
                                        </p:tgtEl>
                                        <p:attrNameLst>
                                          <p:attrName>ppt_x</p:attrName>
                                          <p:attrName>ppt_y</p:attrName>
                                        </p:attrNameLst>
                                      </p:cBhvr>
                                      <p:rCtr x="3194" y="-33086"/>
                                    </p:animMotion>
                                  </p:childTnLst>
                                </p:cTn>
                              </p:par>
                              <p:par>
                                <p:cTn id="25" presetID="0" presetClass="path" presetSubtype="0" repeatCount="indefinite" fill="hold" nodeType="withEffect">
                                  <p:stCondLst>
                                    <p:cond delay="100"/>
                                  </p:stCondLst>
                                  <p:childTnLst>
                                    <p:animMotion origin="layout" path="M -4.16667E-7 -0.00023 L -4.16667E-7 0.00023 C 0.00013 -0.09884 -0.00729 -0.06482 -0.00664 -0.16273 C -0.00638 -0.1794 0.02227 -0.26019 0.02448 -0.2757 C 0.02565 -0.28426 -0.03268 -0.34722 -0.03086 -0.35671 C -0.02812 -0.37292 0.01029 -0.40347 0.01979 -0.4169 C 0.0293 -0.43125 0.02383 -0.4331 0.02656 -0.43912 C 0.028 -0.44282 0.0293 -0.44468 0.03073 -0.44838 C 0.0319 -0.45093 0.03268 -0.45556 0.03398 -0.45741 C 0.03659 -0.46366 0.03919 -0.46875 0.04232 -0.47245 C 0.04336 -0.47338 0.04466 -0.47407 0.0457 -0.47593 C 0.04779 -0.47963 0.04935 -0.48495 0.05143 -0.48866 L 0.05638 -0.49745 C 0.06042 -0.50648 0.05625 -0.50023 0.05898 -0.50926 C 0.05951 -0.51111 0.06055 -0.51273 0.06146 -0.51458 C 0.0651 -0.53796 0.06445 -0.52894 0.06237 -0.57037 C 0.06211 -0.57315 0.06107 -0.57431 0.06055 -0.57593 C 0.06042 -0.57847 0.06042 -0.58148 0.05977 -0.58333 C 0.05885 -0.58681 0.05768 -0.58958 0.05638 -0.59282 C 0.0543 -0.59745 0.0526 -0.60185 0.04987 -0.60556 L 0.04323 -0.61435 C 0.04206 -0.61644 0.04102 -0.61852 0.03971 -0.62014 C 0.03854 -0.62153 0.03698 -0.62222 0.03555 -0.62338 C 0.02852 -0.63148 0.03477 -0.62778 0.02747 -0.63056 C 0.02487 -0.63426 0.02448 -0.63588 0.02148 -0.63796 C 0.0207 -0.63889 0.01979 -0.63958 0.01914 -0.64051 C 0.01875 -0.64236 0.01771 -0.64421 0.01823 -0.6456 C 0.01888 -0.64792 0.02044 -0.64792 0.02148 -0.64931 C 0.02279 -0.65023 0.02383 -0.65301 0.02487 -0.65486 L 0.02813 -0.66273 " pathEditMode="relative" rAng="0" ptsTypes="AAAAAAAAAAAAAAAAAAAAAAAAAAAAAA">
                                      <p:cBhvr>
                                        <p:cTn id="26" dur="2500" fill="hold"/>
                                        <p:tgtEl>
                                          <p:spTgt spid="22"/>
                                        </p:tgtEl>
                                        <p:attrNameLst>
                                          <p:attrName>ppt_x</p:attrName>
                                          <p:attrName>ppt_y</p:attrName>
                                        </p:attrNameLst>
                                      </p:cBhvr>
                                      <p:rCtr x="1654" y="-3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6" grpId="0" bldLvl="0" animBg="1"/>
      <p:bldP spid="18" grpId="0" bldLvl="0" animBg="1"/>
      <p:bldP spid="20" grpId="0" bldLvl="0" animBg="1"/>
      <p:bldP spid="21" grpId="0" bldLvl="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flipV="1">
            <a:off x="400138" y="260648"/>
            <a:ext cx="987928" cy="928354"/>
          </a:xfrm>
          <a:prstGeom prst="rect">
            <a:avLst/>
          </a:prstGeom>
        </p:spPr>
      </p:pic>
      <p:sp>
        <p:nvSpPr>
          <p:cNvPr id="2" name="日期占位符 1"/>
          <p:cNvSpPr>
            <a:spLocks noGrp="1"/>
          </p:cNvSpPr>
          <p:nvPr>
            <p:ph type="dt" sz="half" idx="10"/>
          </p:nvPr>
        </p:nvSpPr>
        <p:spPr/>
        <p:txBody>
          <a:bodyPr/>
          <a:lstStyle/>
          <a:p>
            <a:fld id="{684632C8-443E-4A80-8539-77212DB0F46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A05437-31CA-4CA5-A269-4E7FBD2CC8F3}"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91D83-1597-46CE-926D-0CEA82F5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55A59-CC1B-4A5A-A7A6-E70193D73BA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416480" y="365125"/>
            <a:ext cx="937320"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9506272"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84632C8-443E-4A80-8539-77212DB0F4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A05437-31CA-4CA5-A269-4E7FBD2CC8F3}"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C691D83-1597-46CE-926D-0CEA82F5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55A59-CC1B-4A5A-A7A6-E70193D73BA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C691D83-1597-46CE-926D-0CEA82F5E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755A59-CC1B-4A5A-A7A6-E70193D73BA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C691D83-1597-46CE-926D-0CEA82F5E60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0755A59-CC1B-4A5A-A7A6-E70193D73BA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C691D83-1597-46CE-926D-0CEA82F5E60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755A59-CC1B-4A5A-A7A6-E70193D73BA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691D83-1597-46CE-926D-0CEA82F5E60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755A59-CC1B-4A5A-A7A6-E70193D73BAC}" type="slidenum">
              <a:rPr lang="zh-CN" altLang="en-US" smtClean="0"/>
            </a:fld>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43447" b="303"/>
          <a:stretch>
            <a:fillRect/>
          </a:stretch>
        </p:blipFill>
        <p:spPr>
          <a:xfrm>
            <a:off x="0" y="0"/>
            <a:ext cx="12192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91D83-1597-46CE-926D-0CEA82F5E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755A59-CC1B-4A5A-A7A6-E70193D73BA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91D83-1597-46CE-926D-0CEA82F5E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755A59-CC1B-4A5A-A7A6-E70193D73BA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tags" Target="../tags/tag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6.jpeg"/><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91D83-1597-46CE-926D-0CEA82F5E6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755A59-CC1B-4A5A-A7A6-E70193D73BA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684632C8-443E-4A80-8539-77212DB0F46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1BA05437-31CA-4CA5-A269-4E7FBD2CC8F3}" type="slidenum">
              <a:rPr lang="zh-CN" altLang="en-US" smtClean="0"/>
            </a:fld>
            <a:endParaRPr lang="zh-CN" altLang="en-US"/>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12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9.png"/><Relationship Id="rId5" Type="http://schemas.openxmlformats.org/officeDocument/2006/relationships/tags" Target="../tags/tag6.xml"/><Relationship Id="rId4" Type="http://schemas.openxmlformats.org/officeDocument/2006/relationships/image" Target="../media/image8.png"/><Relationship Id="rId3" Type="http://schemas.openxmlformats.org/officeDocument/2006/relationships/tags" Target="../tags/tag5.xml"/><Relationship Id="rId2" Type="http://schemas.openxmlformats.org/officeDocument/2006/relationships/image" Target="../media/image7.jpeg"/><Relationship Id="rId19" Type="http://schemas.openxmlformats.org/officeDocument/2006/relationships/slideLayout" Target="../slideLayouts/slideLayout7.xml"/><Relationship Id="rId18" Type="http://schemas.openxmlformats.org/officeDocument/2006/relationships/image" Target="../media/image11.png"/><Relationship Id="rId17" Type="http://schemas.openxmlformats.org/officeDocument/2006/relationships/image" Target="../media/image10.png"/><Relationship Id="rId16" Type="http://schemas.microsoft.com/office/2007/relationships/media" Target="../media/media1.mp3"/><Relationship Id="rId15" Type="http://schemas.openxmlformats.org/officeDocument/2006/relationships/audio" Target="NULL" TargetMode="Externa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0" Type="http://schemas.openxmlformats.org/officeDocument/2006/relationships/notesSlide" Target="../notesSlides/notesSlide2.xml"/><Relationship Id="rId1" Type="http://schemas.openxmlformats.org/officeDocument/2006/relationships/tags" Target="../tags/tag30.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9.png"/><Relationship Id="rId2" Type="http://schemas.openxmlformats.org/officeDocument/2006/relationships/tags" Target="../tags/tag38.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39.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40.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image" Target="../media/image9.png"/><Relationship Id="rId5" Type="http://schemas.openxmlformats.org/officeDocument/2006/relationships/tags" Target="../tags/tag41.xml"/><Relationship Id="rId4" Type="http://schemas.openxmlformats.org/officeDocument/2006/relationships/image" Target="../media/image12.png"/><Relationship Id="rId3" Type="http://schemas.openxmlformats.org/officeDocument/2006/relationships/chart" Target="../charts/chart3.xml"/><Relationship Id="rId2" Type="http://schemas.openxmlformats.org/officeDocument/2006/relationships/chart" Target="../charts/chart2.xml"/><Relationship Id="rId14" Type="http://schemas.openxmlformats.org/officeDocument/2006/relationships/slideLayout" Target="../slideLayouts/slideLayout7.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5" Type="http://schemas.openxmlformats.org/officeDocument/2006/relationships/notesSlide" Target="../notesSlides/notesSlide3.xml"/><Relationship Id="rId14" Type="http://schemas.openxmlformats.org/officeDocument/2006/relationships/slideLayout" Target="../slideLayouts/slideLayout18.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6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8.xml"/><Relationship Id="rId5" Type="http://schemas.openxmlformats.org/officeDocument/2006/relationships/themeOverride" Target="../theme/themeOverride2.xml"/><Relationship Id="rId4" Type="http://schemas.openxmlformats.org/officeDocument/2006/relationships/tags" Target="../tags/tag65.xml"/><Relationship Id="rId3" Type="http://schemas.openxmlformats.org/officeDocument/2006/relationships/image" Target="../media/image18.jpeg"/><Relationship Id="rId2" Type="http://schemas.openxmlformats.org/officeDocument/2006/relationships/tags" Target="../tags/tag64.xml"/><Relationship Id="rId1" Type="http://schemas.openxmlformats.org/officeDocument/2006/relationships/tags" Target="../tags/tag63.xml"/></Relationships>
</file>

<file path=ppt/slides/_rels/slide18.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1" Type="http://schemas.openxmlformats.org/officeDocument/2006/relationships/notesSlide" Target="../notesSlides/notesSlide5.xml"/><Relationship Id="rId20" Type="http://schemas.openxmlformats.org/officeDocument/2006/relationships/slideLayout" Target="../slideLayouts/slideLayout18.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85.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image" Target="../media/image20.jpeg"/><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image" Target="../media/image19.jpeg"/><Relationship Id="rId19" Type="http://schemas.openxmlformats.org/officeDocument/2006/relationships/slideLayout" Target="../slideLayouts/slideLayout7.xml"/><Relationship Id="rId18" Type="http://schemas.openxmlformats.org/officeDocument/2006/relationships/image" Target="../media/image22.png"/><Relationship Id="rId17" Type="http://schemas.openxmlformats.org/officeDocument/2006/relationships/image" Target="../media/image9.png"/><Relationship Id="rId16" Type="http://schemas.openxmlformats.org/officeDocument/2006/relationships/tags" Target="../tags/tag97.xml"/><Relationship Id="rId15" Type="http://schemas.openxmlformats.org/officeDocument/2006/relationships/image" Target="../media/image12.png"/><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image" Target="../media/image21.jpeg"/><Relationship Id="rId1" Type="http://schemas.openxmlformats.org/officeDocument/2006/relationships/tags" Target="../tags/tag86.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98.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99.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image" Target="../media/image9.png"/><Relationship Id="rId5" Type="http://schemas.openxmlformats.org/officeDocument/2006/relationships/tags" Target="../tags/tag102.xml"/><Relationship Id="rId4" Type="http://schemas.openxmlformats.org/officeDocument/2006/relationships/image" Target="../media/image8.png"/><Relationship Id="rId3" Type="http://schemas.openxmlformats.org/officeDocument/2006/relationships/tags" Target="../tags/tag101.xml"/><Relationship Id="rId2" Type="http://schemas.openxmlformats.org/officeDocument/2006/relationships/image" Target="../media/image7.jpeg"/><Relationship Id="rId16" Type="http://schemas.openxmlformats.org/officeDocument/2006/relationships/slideLayout" Target="../slideLayouts/slideLayout7.xml"/><Relationship Id="rId15" Type="http://schemas.openxmlformats.org/officeDocument/2006/relationships/image" Target="../media/image11.png"/><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tags" Target="../tags/tag100.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15.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9.png"/><Relationship Id="rId2" Type="http://schemas.openxmlformats.org/officeDocument/2006/relationships/tags" Target="../tags/tag16.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9.png"/><Relationship Id="rId2" Type="http://schemas.openxmlformats.org/officeDocument/2006/relationships/tags" Target="../tags/tag17.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6.png"/><Relationship Id="rId3" Type="http://schemas.openxmlformats.org/officeDocument/2006/relationships/image" Target="../media/image9.png"/><Relationship Id="rId2" Type="http://schemas.openxmlformats.org/officeDocument/2006/relationships/tags" Target="../tags/tag23.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24.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9" Type="http://schemas.openxmlformats.org/officeDocument/2006/relationships/themeOverride" Target="../theme/themeOverride1.xml"/><Relationship Id="rId8" Type="http://schemas.openxmlformats.org/officeDocument/2006/relationships/tags" Target="../tags/tag28.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tags" Target="../tags/tag27.xml"/><Relationship Id="rId4" Type="http://schemas.microsoft.com/office/2007/relationships/media" Target="../media/media2.mp3"/><Relationship Id="rId3" Type="http://schemas.openxmlformats.org/officeDocument/2006/relationships/audio" Target="../media/media2.mp3"/><Relationship Id="rId2" Type="http://schemas.openxmlformats.org/officeDocument/2006/relationships/tags" Target="../tags/tag26.xml"/><Relationship Id="rId11" Type="http://schemas.openxmlformats.org/officeDocument/2006/relationships/notesSlide" Target="../notesSlides/notesSlide1.xml"/><Relationship Id="rId10" Type="http://schemas.openxmlformats.org/officeDocument/2006/relationships/slideLayout" Target="../slideLayouts/slideLayout12.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29.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A_图片 80"/>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78560"/>
            <a:ext cx="12192000" cy="7015120"/>
          </a:xfrm>
          <a:prstGeom prst="rect">
            <a:avLst/>
          </a:prstGeom>
        </p:spPr>
      </p:pic>
      <p:sp>
        <p:nvSpPr>
          <p:cNvPr id="65" name="PA_矩形 64"/>
          <p:cNvSpPr/>
          <p:nvPr>
            <p:custDataLst>
              <p:tags r:id="rId3"/>
            </p:custDataLst>
          </p:nvPr>
        </p:nvSpPr>
        <p:spPr>
          <a:xfrm rot="18852008">
            <a:off x="10469198" y="-2319081"/>
            <a:ext cx="3716370" cy="4866295"/>
          </a:xfrm>
          <a:prstGeom prst="rect">
            <a:avLst/>
          </a:prstGeom>
          <a:blipFill dpi="0" rotWithShape="1">
            <a:blip r:embed="rId4">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PA_矩形 65"/>
          <p:cNvSpPr/>
          <p:nvPr>
            <p:custDataLst>
              <p:tags r:id="rId5"/>
            </p:custDataLst>
          </p:nvPr>
        </p:nvSpPr>
        <p:spPr>
          <a:xfrm rot="19813896">
            <a:off x="-3065059" y="4509400"/>
            <a:ext cx="5750211" cy="4438791"/>
          </a:xfrm>
          <a:prstGeom prst="rect">
            <a:avLst/>
          </a:prstGeom>
          <a:blipFill dpi="0" rotWithShape="1">
            <a:blip r:embed="rId6">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PA_矩形 66"/>
          <p:cNvSpPr/>
          <p:nvPr>
            <p:custDataLst>
              <p:tags r:id="rId7"/>
            </p:custDataLst>
          </p:nvPr>
        </p:nvSpPr>
        <p:spPr>
          <a:xfrm>
            <a:off x="-101764" y="6356158"/>
            <a:ext cx="5750211" cy="4438791"/>
          </a:xfrm>
          <a:prstGeom prst="rect">
            <a:avLst/>
          </a:prstGeom>
          <a:blipFill dpi="0" rotWithShape="1">
            <a:blip r:embed="rId6">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文本框 41"/>
          <p:cNvSpPr txBox="1"/>
          <p:nvPr/>
        </p:nvSpPr>
        <p:spPr>
          <a:xfrm>
            <a:off x="601980" y="1965325"/>
            <a:ext cx="6858635" cy="1198880"/>
          </a:xfrm>
          <a:prstGeom prst="rect">
            <a:avLst/>
          </a:prstGeom>
          <a:noFill/>
        </p:spPr>
        <p:txBody>
          <a:bodyPr wrap="square" rtlCol="0">
            <a:spAutoFit/>
          </a:bodyPr>
          <a:lstStyle/>
          <a:p>
            <a:pPr algn="dist"/>
            <a:r>
              <a:rPr lang="en-US" altLang="zh-CN" sz="7200" b="1" kern="0" dirty="0">
                <a:solidFill>
                  <a:schemeClr val="bg1"/>
                </a:solidFill>
                <a:latin typeface="宋体" panose="02010600030101010101" pitchFamily="2" charset="-122"/>
                <a:ea typeface="微软雅黑" panose="020B0503020204020204" pitchFamily="34" charset="-122"/>
              </a:rPr>
              <a:t>ITS</a:t>
            </a:r>
            <a:r>
              <a:rPr lang="zh-CN" altLang="en-US" sz="7200" b="1" kern="0" dirty="0">
                <a:solidFill>
                  <a:schemeClr val="bg1"/>
                </a:solidFill>
                <a:latin typeface="宋体" panose="02010600030101010101" pitchFamily="2" charset="-122"/>
                <a:ea typeface="微软雅黑" panose="020B0503020204020204" pitchFamily="34" charset="-122"/>
              </a:rPr>
              <a:t>全球生态链</a:t>
            </a:r>
            <a:endParaRPr lang="en-US" altLang="zh-CN" sz="7200" b="1" kern="0" dirty="0">
              <a:solidFill>
                <a:schemeClr val="bg1"/>
              </a:solidFill>
              <a:latin typeface="宋体" panose="02010600030101010101" pitchFamily="2" charset="-122"/>
              <a:ea typeface="微软雅黑" panose="020B0503020204020204" pitchFamily="34" charset="-122"/>
            </a:endParaRPr>
          </a:p>
        </p:txBody>
      </p:sp>
      <p:grpSp>
        <p:nvGrpSpPr>
          <p:cNvPr id="11" name="组合 10"/>
          <p:cNvGrpSpPr/>
          <p:nvPr/>
        </p:nvGrpSpPr>
        <p:grpSpPr>
          <a:xfrm>
            <a:off x="724282" y="5429876"/>
            <a:ext cx="1714720" cy="257452"/>
            <a:chOff x="2030132" y="3953985"/>
            <a:chExt cx="1714720" cy="257452"/>
          </a:xfrm>
        </p:grpSpPr>
        <p:sp>
          <p:nvSpPr>
            <p:cNvPr id="72" name="PA_椭圆 71"/>
            <p:cNvSpPr/>
            <p:nvPr>
              <p:custDataLst>
                <p:tags r:id="rId8"/>
              </p:custDataLst>
            </p:nvPr>
          </p:nvSpPr>
          <p:spPr>
            <a:xfrm>
              <a:off x="3001644" y="3953985"/>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PA_椭圆 72"/>
            <p:cNvSpPr/>
            <p:nvPr>
              <p:custDataLst>
                <p:tags r:id="rId9"/>
              </p:custDataLst>
            </p:nvPr>
          </p:nvSpPr>
          <p:spPr>
            <a:xfrm>
              <a:off x="3487398" y="3953985"/>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4" name="PA_直接连接符 73"/>
            <p:cNvCxnSpPr/>
            <p:nvPr>
              <p:custDataLst>
                <p:tags r:id="rId10"/>
              </p:custDataLst>
            </p:nvPr>
          </p:nvCxnSpPr>
          <p:spPr>
            <a:xfrm>
              <a:off x="2401737" y="4006541"/>
              <a:ext cx="0" cy="152339"/>
            </a:xfrm>
            <a:prstGeom prst="line">
              <a:avLst/>
            </a:prstGeom>
            <a:ln w="3175">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cxnSp>
          <p:nvCxnSpPr>
            <p:cNvPr id="75" name="PA_直接连接符 74"/>
            <p:cNvCxnSpPr/>
            <p:nvPr>
              <p:custDataLst>
                <p:tags r:id="rId11"/>
              </p:custDataLst>
            </p:nvPr>
          </p:nvCxnSpPr>
          <p:spPr>
            <a:xfrm>
              <a:off x="2887493" y="4006541"/>
              <a:ext cx="0" cy="152339"/>
            </a:xfrm>
            <a:prstGeom prst="line">
              <a:avLst/>
            </a:prstGeom>
            <a:ln w="3175">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cxnSp>
          <p:nvCxnSpPr>
            <p:cNvPr id="76" name="PA_直接连接符 75"/>
            <p:cNvCxnSpPr/>
            <p:nvPr>
              <p:custDataLst>
                <p:tags r:id="rId12"/>
              </p:custDataLst>
            </p:nvPr>
          </p:nvCxnSpPr>
          <p:spPr>
            <a:xfrm>
              <a:off x="3373249" y="4006541"/>
              <a:ext cx="0" cy="152339"/>
            </a:xfrm>
            <a:prstGeom prst="line">
              <a:avLst/>
            </a:prstGeom>
            <a:ln w="3175">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grpSp>
          <p:nvGrpSpPr>
            <p:cNvPr id="94" name="PA_组合 93"/>
            <p:cNvGrpSpPr/>
            <p:nvPr>
              <p:custDataLst>
                <p:tags r:id="rId13"/>
              </p:custDataLst>
            </p:nvPr>
          </p:nvGrpSpPr>
          <p:grpSpPr>
            <a:xfrm>
              <a:off x="2030132" y="3953985"/>
              <a:ext cx="257454" cy="257452"/>
              <a:chOff x="2030132" y="3953985"/>
              <a:chExt cx="257454" cy="257452"/>
            </a:xfrm>
          </p:grpSpPr>
          <p:sp>
            <p:nvSpPr>
              <p:cNvPr id="70" name="椭圆 69"/>
              <p:cNvSpPr/>
              <p:nvPr/>
            </p:nvSpPr>
            <p:spPr>
              <a:xfrm>
                <a:off x="2030132" y="3953985"/>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3" name="Freeform 9"/>
              <p:cNvSpPr>
                <a:spLocks noEditPoints="1"/>
              </p:cNvSpPr>
              <p:nvPr/>
            </p:nvSpPr>
            <p:spPr bwMode="auto">
              <a:xfrm>
                <a:off x="2079625" y="4003675"/>
                <a:ext cx="158750" cy="158750"/>
              </a:xfrm>
              <a:custGeom>
                <a:avLst/>
                <a:gdLst>
                  <a:gd name="T0" fmla="*/ 1868 w 2427"/>
                  <a:gd name="T1" fmla="*/ 1714 h 2419"/>
                  <a:gd name="T2" fmla="*/ 2188 w 2427"/>
                  <a:gd name="T3" fmla="*/ 1579 h 2419"/>
                  <a:gd name="T4" fmla="*/ 1869 w 2427"/>
                  <a:gd name="T5" fmla="*/ 2018 h 2419"/>
                  <a:gd name="T6" fmla="*/ 1650 w 2427"/>
                  <a:gd name="T7" fmla="*/ 1688 h 2419"/>
                  <a:gd name="T8" fmla="*/ 1733 w 2427"/>
                  <a:gd name="T9" fmla="*/ 2111 h 2419"/>
                  <a:gd name="T10" fmla="*/ 1013 w 2427"/>
                  <a:gd name="T11" fmla="*/ 2231 h 2419"/>
                  <a:gd name="T12" fmla="*/ 360 w 2427"/>
                  <a:gd name="T13" fmla="*/ 1807 h 2419"/>
                  <a:gd name="T14" fmla="*/ 607 w 2427"/>
                  <a:gd name="T15" fmla="*/ 1269 h 2419"/>
                  <a:gd name="T16" fmla="*/ 1564 w 2427"/>
                  <a:gd name="T17" fmla="*/ 1579 h 2419"/>
                  <a:gd name="T18" fmla="*/ 370 w 2427"/>
                  <a:gd name="T19" fmla="*/ 1819 h 2419"/>
                  <a:gd name="T20" fmla="*/ 263 w 2427"/>
                  <a:gd name="T21" fmla="*/ 784 h 2419"/>
                  <a:gd name="T22" fmla="*/ 402 w 2427"/>
                  <a:gd name="T23" fmla="*/ 1067 h 2419"/>
                  <a:gd name="T24" fmla="*/ 263 w 2427"/>
                  <a:gd name="T25" fmla="*/ 1638 h 2419"/>
                  <a:gd name="T26" fmla="*/ 260 w 2427"/>
                  <a:gd name="T27" fmla="*/ 789 h 2419"/>
                  <a:gd name="T28" fmla="*/ 769 w 2427"/>
                  <a:gd name="T29" fmla="*/ 268 h 2419"/>
                  <a:gd name="T30" fmla="*/ 1016 w 2427"/>
                  <a:gd name="T31" fmla="*/ 520 h 2419"/>
                  <a:gd name="T32" fmla="*/ 674 w 2427"/>
                  <a:gd name="T33" fmla="*/ 876 h 2419"/>
                  <a:gd name="T34" fmla="*/ 499 w 2427"/>
                  <a:gd name="T35" fmla="*/ 888 h 2419"/>
                  <a:gd name="T36" fmla="*/ 769 w 2427"/>
                  <a:gd name="T37" fmla="*/ 268 h 2419"/>
                  <a:gd name="T38" fmla="*/ 1347 w 2427"/>
                  <a:gd name="T39" fmla="*/ 381 h 2419"/>
                  <a:gd name="T40" fmla="*/ 1130 w 2427"/>
                  <a:gd name="T41" fmla="*/ 344 h 2419"/>
                  <a:gd name="T42" fmla="*/ 1213 w 2427"/>
                  <a:gd name="T43" fmla="*/ 168 h 2419"/>
                  <a:gd name="T44" fmla="*/ 785 w 2427"/>
                  <a:gd name="T45" fmla="*/ 956 h 2419"/>
                  <a:gd name="T46" fmla="*/ 1211 w 2427"/>
                  <a:gd name="T47" fmla="*/ 715 h 2419"/>
                  <a:gd name="T48" fmla="*/ 1675 w 2427"/>
                  <a:gd name="T49" fmla="*/ 1365 h 2419"/>
                  <a:gd name="T50" fmla="*/ 791 w 2427"/>
                  <a:gd name="T51" fmla="*/ 1139 h 2419"/>
                  <a:gd name="T52" fmla="*/ 780 w 2427"/>
                  <a:gd name="T53" fmla="*/ 966 h 2419"/>
                  <a:gd name="T54" fmla="*/ 2255 w 2427"/>
                  <a:gd name="T55" fmla="*/ 1209 h 2419"/>
                  <a:gd name="T56" fmla="*/ 1964 w 2427"/>
                  <a:gd name="T57" fmla="*/ 1472 h 2419"/>
                  <a:gd name="T58" fmla="*/ 1391 w 2427"/>
                  <a:gd name="T59" fmla="*/ 594 h 2419"/>
                  <a:gd name="T60" fmla="*/ 1403 w 2427"/>
                  <a:gd name="T61" fmla="*/ 498 h 2419"/>
                  <a:gd name="T62" fmla="*/ 2255 w 2427"/>
                  <a:gd name="T63" fmla="*/ 1209 h 2419"/>
                  <a:gd name="T64" fmla="*/ 0 w 2427"/>
                  <a:gd name="T65" fmla="*/ 1210 h 2419"/>
                  <a:gd name="T66" fmla="*/ 2427 w 2427"/>
                  <a:gd name="T67" fmla="*/ 1210 h 2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27" h="2419">
                    <a:moveTo>
                      <a:pt x="1869" y="2018"/>
                    </a:moveTo>
                    <a:cubicBezTo>
                      <a:pt x="1882" y="1916"/>
                      <a:pt x="1878" y="1812"/>
                      <a:pt x="1868" y="1714"/>
                    </a:cubicBezTo>
                    <a:cubicBezTo>
                      <a:pt x="1918" y="1692"/>
                      <a:pt x="1950" y="1657"/>
                      <a:pt x="1962" y="1607"/>
                    </a:cubicBezTo>
                    <a:cubicBezTo>
                      <a:pt x="2037" y="1608"/>
                      <a:pt x="2110" y="1604"/>
                      <a:pt x="2188" y="1579"/>
                    </a:cubicBezTo>
                    <a:cubicBezTo>
                      <a:pt x="2123" y="1758"/>
                      <a:pt x="2015" y="1893"/>
                      <a:pt x="1878" y="2010"/>
                    </a:cubicBezTo>
                    <a:cubicBezTo>
                      <a:pt x="1869" y="2018"/>
                      <a:pt x="1869" y="2018"/>
                      <a:pt x="1869" y="2018"/>
                    </a:cubicBezTo>
                    <a:moveTo>
                      <a:pt x="1005" y="2228"/>
                    </a:moveTo>
                    <a:cubicBezTo>
                      <a:pt x="1210" y="1985"/>
                      <a:pt x="1476" y="1796"/>
                      <a:pt x="1650" y="1688"/>
                    </a:cubicBezTo>
                    <a:cubicBezTo>
                      <a:pt x="1674" y="1709"/>
                      <a:pt x="1709" y="1729"/>
                      <a:pt x="1742" y="1735"/>
                    </a:cubicBezTo>
                    <a:cubicBezTo>
                      <a:pt x="1755" y="1854"/>
                      <a:pt x="1746" y="1976"/>
                      <a:pt x="1733" y="2111"/>
                    </a:cubicBezTo>
                    <a:cubicBezTo>
                      <a:pt x="1564" y="2207"/>
                      <a:pt x="1406" y="2251"/>
                      <a:pt x="1213" y="2251"/>
                    </a:cubicBezTo>
                    <a:cubicBezTo>
                      <a:pt x="1135" y="2251"/>
                      <a:pt x="1086" y="2247"/>
                      <a:pt x="1013" y="2231"/>
                    </a:cubicBezTo>
                    <a:lnTo>
                      <a:pt x="1005" y="2228"/>
                    </a:lnTo>
                    <a:close/>
                    <a:moveTo>
                      <a:pt x="360" y="1807"/>
                    </a:moveTo>
                    <a:cubicBezTo>
                      <a:pt x="378" y="1687"/>
                      <a:pt x="423" y="1485"/>
                      <a:pt x="553" y="1262"/>
                    </a:cubicBezTo>
                    <a:cubicBezTo>
                      <a:pt x="567" y="1265"/>
                      <a:pt x="592" y="1269"/>
                      <a:pt x="607" y="1269"/>
                    </a:cubicBezTo>
                    <a:cubicBezTo>
                      <a:pt x="638" y="1269"/>
                      <a:pt x="668" y="1266"/>
                      <a:pt x="694" y="1248"/>
                    </a:cubicBezTo>
                    <a:cubicBezTo>
                      <a:pt x="909" y="1406"/>
                      <a:pt x="1194" y="1533"/>
                      <a:pt x="1564" y="1579"/>
                    </a:cubicBezTo>
                    <a:cubicBezTo>
                      <a:pt x="1338" y="1688"/>
                      <a:pt x="1057" y="1896"/>
                      <a:pt x="853" y="2185"/>
                    </a:cubicBezTo>
                    <a:cubicBezTo>
                      <a:pt x="648" y="2109"/>
                      <a:pt x="497" y="1996"/>
                      <a:pt x="370" y="1819"/>
                    </a:cubicBezTo>
                    <a:lnTo>
                      <a:pt x="360" y="1807"/>
                    </a:lnTo>
                    <a:close/>
                    <a:moveTo>
                      <a:pt x="263" y="784"/>
                    </a:moveTo>
                    <a:cubicBezTo>
                      <a:pt x="294" y="848"/>
                      <a:pt x="338" y="922"/>
                      <a:pt x="416" y="988"/>
                    </a:cubicBezTo>
                    <a:cubicBezTo>
                      <a:pt x="406" y="1017"/>
                      <a:pt x="402" y="1043"/>
                      <a:pt x="402" y="1067"/>
                    </a:cubicBezTo>
                    <a:cubicBezTo>
                      <a:pt x="402" y="1112"/>
                      <a:pt x="413" y="1161"/>
                      <a:pt x="444" y="1192"/>
                    </a:cubicBezTo>
                    <a:cubicBezTo>
                      <a:pt x="341" y="1340"/>
                      <a:pt x="287" y="1507"/>
                      <a:pt x="263" y="1638"/>
                    </a:cubicBezTo>
                    <a:cubicBezTo>
                      <a:pt x="201" y="1509"/>
                      <a:pt x="172" y="1358"/>
                      <a:pt x="172" y="1209"/>
                    </a:cubicBezTo>
                    <a:cubicBezTo>
                      <a:pt x="172" y="1060"/>
                      <a:pt x="204" y="918"/>
                      <a:pt x="260" y="789"/>
                    </a:cubicBezTo>
                    <a:cubicBezTo>
                      <a:pt x="260" y="790"/>
                      <a:pt x="257" y="795"/>
                      <a:pt x="263" y="784"/>
                    </a:cubicBezTo>
                    <a:moveTo>
                      <a:pt x="769" y="268"/>
                    </a:moveTo>
                    <a:cubicBezTo>
                      <a:pt x="836" y="304"/>
                      <a:pt x="929" y="360"/>
                      <a:pt x="1033" y="441"/>
                    </a:cubicBezTo>
                    <a:cubicBezTo>
                      <a:pt x="1022" y="465"/>
                      <a:pt x="1016" y="492"/>
                      <a:pt x="1016" y="520"/>
                    </a:cubicBezTo>
                    <a:cubicBezTo>
                      <a:pt x="1016" y="536"/>
                      <a:pt x="1018" y="551"/>
                      <a:pt x="1022" y="566"/>
                    </a:cubicBezTo>
                    <a:cubicBezTo>
                      <a:pt x="882" y="663"/>
                      <a:pt x="770" y="766"/>
                      <a:pt x="674" y="876"/>
                    </a:cubicBezTo>
                    <a:cubicBezTo>
                      <a:pt x="654" y="869"/>
                      <a:pt x="622" y="862"/>
                      <a:pt x="599" y="862"/>
                    </a:cubicBezTo>
                    <a:cubicBezTo>
                      <a:pt x="564" y="862"/>
                      <a:pt x="527" y="871"/>
                      <a:pt x="499" y="888"/>
                    </a:cubicBezTo>
                    <a:cubicBezTo>
                      <a:pt x="433" y="824"/>
                      <a:pt x="367" y="717"/>
                      <a:pt x="335" y="652"/>
                    </a:cubicBezTo>
                    <a:cubicBezTo>
                      <a:pt x="440" y="483"/>
                      <a:pt x="588" y="354"/>
                      <a:pt x="769" y="268"/>
                    </a:cubicBezTo>
                    <a:close/>
                    <a:moveTo>
                      <a:pt x="1652" y="266"/>
                    </a:moveTo>
                    <a:cubicBezTo>
                      <a:pt x="1543" y="300"/>
                      <a:pt x="1440" y="338"/>
                      <a:pt x="1347" y="381"/>
                    </a:cubicBezTo>
                    <a:cubicBezTo>
                      <a:pt x="1311" y="347"/>
                      <a:pt x="1264" y="325"/>
                      <a:pt x="1211" y="325"/>
                    </a:cubicBezTo>
                    <a:cubicBezTo>
                      <a:pt x="1179" y="325"/>
                      <a:pt x="1156" y="331"/>
                      <a:pt x="1130" y="344"/>
                    </a:cubicBezTo>
                    <a:cubicBezTo>
                      <a:pt x="1058" y="287"/>
                      <a:pt x="995" y="242"/>
                      <a:pt x="936" y="206"/>
                    </a:cubicBezTo>
                    <a:cubicBezTo>
                      <a:pt x="1028" y="180"/>
                      <a:pt x="1113" y="168"/>
                      <a:pt x="1213" y="168"/>
                    </a:cubicBezTo>
                    <a:cubicBezTo>
                      <a:pt x="1371" y="168"/>
                      <a:pt x="1519" y="204"/>
                      <a:pt x="1652" y="266"/>
                    </a:cubicBezTo>
                    <a:close/>
                    <a:moveTo>
                      <a:pt x="785" y="956"/>
                    </a:moveTo>
                    <a:cubicBezTo>
                      <a:pt x="874" y="856"/>
                      <a:pt x="973" y="769"/>
                      <a:pt x="1100" y="679"/>
                    </a:cubicBezTo>
                    <a:cubicBezTo>
                      <a:pt x="1133" y="704"/>
                      <a:pt x="1167" y="715"/>
                      <a:pt x="1211" y="715"/>
                    </a:cubicBezTo>
                    <a:cubicBezTo>
                      <a:pt x="1243" y="715"/>
                      <a:pt x="1266" y="709"/>
                      <a:pt x="1292" y="696"/>
                    </a:cubicBezTo>
                    <a:cubicBezTo>
                      <a:pt x="1441" y="866"/>
                      <a:pt x="1592" y="1082"/>
                      <a:pt x="1675" y="1365"/>
                    </a:cubicBezTo>
                    <a:cubicBezTo>
                      <a:pt x="1637" y="1381"/>
                      <a:pt x="1610" y="1412"/>
                      <a:pt x="1597" y="1449"/>
                    </a:cubicBezTo>
                    <a:cubicBezTo>
                      <a:pt x="1252" y="1409"/>
                      <a:pt x="993" y="1284"/>
                      <a:pt x="791" y="1139"/>
                    </a:cubicBezTo>
                    <a:cubicBezTo>
                      <a:pt x="804" y="1116"/>
                      <a:pt x="807" y="1095"/>
                      <a:pt x="807" y="1067"/>
                    </a:cubicBezTo>
                    <a:cubicBezTo>
                      <a:pt x="807" y="1030"/>
                      <a:pt x="798" y="996"/>
                      <a:pt x="780" y="966"/>
                    </a:cubicBezTo>
                    <a:lnTo>
                      <a:pt x="785" y="956"/>
                    </a:lnTo>
                    <a:close/>
                    <a:moveTo>
                      <a:pt x="2255" y="1209"/>
                    </a:moveTo>
                    <a:cubicBezTo>
                      <a:pt x="2255" y="1284"/>
                      <a:pt x="2254" y="1356"/>
                      <a:pt x="2233" y="1424"/>
                    </a:cubicBezTo>
                    <a:cubicBezTo>
                      <a:pt x="2153" y="1449"/>
                      <a:pt x="2059" y="1472"/>
                      <a:pt x="1964" y="1472"/>
                    </a:cubicBezTo>
                    <a:cubicBezTo>
                      <a:pt x="1943" y="1401"/>
                      <a:pt x="1877" y="1342"/>
                      <a:pt x="1808" y="1341"/>
                    </a:cubicBezTo>
                    <a:cubicBezTo>
                      <a:pt x="1748" y="1034"/>
                      <a:pt x="1564" y="770"/>
                      <a:pt x="1391" y="594"/>
                    </a:cubicBezTo>
                    <a:cubicBezTo>
                      <a:pt x="1401" y="570"/>
                      <a:pt x="1405" y="548"/>
                      <a:pt x="1405" y="520"/>
                    </a:cubicBezTo>
                    <a:cubicBezTo>
                      <a:pt x="1405" y="512"/>
                      <a:pt x="1404" y="505"/>
                      <a:pt x="1403" y="498"/>
                    </a:cubicBezTo>
                    <a:cubicBezTo>
                      <a:pt x="1524" y="442"/>
                      <a:pt x="1659" y="394"/>
                      <a:pt x="1809" y="356"/>
                    </a:cubicBezTo>
                    <a:cubicBezTo>
                      <a:pt x="2078" y="544"/>
                      <a:pt x="2255" y="856"/>
                      <a:pt x="2255" y="1209"/>
                    </a:cubicBezTo>
                    <a:close/>
                    <a:moveTo>
                      <a:pt x="1213" y="0"/>
                    </a:moveTo>
                    <a:cubicBezTo>
                      <a:pt x="544" y="0"/>
                      <a:pt x="0" y="543"/>
                      <a:pt x="0" y="1210"/>
                    </a:cubicBezTo>
                    <a:cubicBezTo>
                      <a:pt x="0" y="1876"/>
                      <a:pt x="544" y="2419"/>
                      <a:pt x="1213" y="2419"/>
                    </a:cubicBezTo>
                    <a:cubicBezTo>
                      <a:pt x="1883" y="2419"/>
                      <a:pt x="2427" y="1876"/>
                      <a:pt x="2427" y="1210"/>
                    </a:cubicBezTo>
                    <a:cubicBezTo>
                      <a:pt x="2427" y="543"/>
                      <a:pt x="1883" y="0"/>
                      <a:pt x="1213" y="0"/>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15888" y="3953985"/>
              <a:ext cx="257454" cy="257452"/>
              <a:chOff x="2515888" y="3953985"/>
              <a:chExt cx="257454" cy="257452"/>
            </a:xfrm>
          </p:grpSpPr>
          <p:sp>
            <p:nvSpPr>
              <p:cNvPr id="71" name="PA_椭圆 70"/>
              <p:cNvSpPr/>
              <p:nvPr>
                <p:custDataLst>
                  <p:tags r:id="rId14"/>
                </p:custDataLst>
              </p:nvPr>
            </p:nvSpPr>
            <p:spPr>
              <a:xfrm>
                <a:off x="2515888" y="3953985"/>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8" name="Freeform 13"/>
              <p:cNvSpPr/>
              <p:nvPr/>
            </p:nvSpPr>
            <p:spPr bwMode="auto">
              <a:xfrm>
                <a:off x="2618441" y="4049110"/>
                <a:ext cx="52348" cy="35620"/>
              </a:xfrm>
              <a:custGeom>
                <a:avLst/>
                <a:gdLst>
                  <a:gd name="T0" fmla="*/ 939 w 1043"/>
                  <a:gd name="T1" fmla="*/ 708 h 711"/>
                  <a:gd name="T2" fmla="*/ 957 w 1043"/>
                  <a:gd name="T3" fmla="*/ 711 h 711"/>
                  <a:gd name="T4" fmla="*/ 1028 w 1043"/>
                  <a:gd name="T5" fmla="*/ 656 h 711"/>
                  <a:gd name="T6" fmla="*/ 1043 w 1043"/>
                  <a:gd name="T7" fmla="*/ 529 h 711"/>
                  <a:gd name="T8" fmla="*/ 521 w 1043"/>
                  <a:gd name="T9" fmla="*/ 0 h 711"/>
                  <a:gd name="T10" fmla="*/ 0 w 1043"/>
                  <a:gd name="T11" fmla="*/ 525 h 711"/>
                  <a:gd name="T12" fmla="*/ 15 w 1043"/>
                  <a:gd name="T13" fmla="*/ 648 h 711"/>
                  <a:gd name="T14" fmla="*/ 104 w 1043"/>
                  <a:gd name="T15" fmla="*/ 704 h 711"/>
                  <a:gd name="T16" fmla="*/ 160 w 1043"/>
                  <a:gd name="T17" fmla="*/ 615 h 711"/>
                  <a:gd name="T18" fmla="*/ 149 w 1043"/>
                  <a:gd name="T19" fmla="*/ 525 h 711"/>
                  <a:gd name="T20" fmla="*/ 521 w 1043"/>
                  <a:gd name="T21" fmla="*/ 149 h 711"/>
                  <a:gd name="T22" fmla="*/ 894 w 1043"/>
                  <a:gd name="T23" fmla="*/ 525 h 711"/>
                  <a:gd name="T24" fmla="*/ 883 w 1043"/>
                  <a:gd name="T25" fmla="*/ 615 h 711"/>
                  <a:gd name="T26" fmla="*/ 939 w 1043"/>
                  <a:gd name="T27" fmla="*/ 70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711">
                    <a:moveTo>
                      <a:pt x="939" y="708"/>
                    </a:moveTo>
                    <a:cubicBezTo>
                      <a:pt x="946" y="708"/>
                      <a:pt x="950" y="711"/>
                      <a:pt x="957" y="711"/>
                    </a:cubicBezTo>
                    <a:cubicBezTo>
                      <a:pt x="991" y="711"/>
                      <a:pt x="1020" y="689"/>
                      <a:pt x="1028" y="656"/>
                    </a:cubicBezTo>
                    <a:cubicBezTo>
                      <a:pt x="1039" y="615"/>
                      <a:pt x="1043" y="574"/>
                      <a:pt x="1043" y="529"/>
                    </a:cubicBezTo>
                    <a:cubicBezTo>
                      <a:pt x="1043" y="238"/>
                      <a:pt x="808" y="0"/>
                      <a:pt x="521" y="0"/>
                    </a:cubicBezTo>
                    <a:cubicBezTo>
                      <a:pt x="235" y="0"/>
                      <a:pt x="0" y="235"/>
                      <a:pt x="0" y="525"/>
                    </a:cubicBezTo>
                    <a:cubicBezTo>
                      <a:pt x="0" y="566"/>
                      <a:pt x="4" y="607"/>
                      <a:pt x="15" y="648"/>
                    </a:cubicBezTo>
                    <a:cubicBezTo>
                      <a:pt x="26" y="689"/>
                      <a:pt x="63" y="711"/>
                      <a:pt x="104" y="704"/>
                    </a:cubicBezTo>
                    <a:cubicBezTo>
                      <a:pt x="145" y="693"/>
                      <a:pt x="168" y="656"/>
                      <a:pt x="160" y="615"/>
                    </a:cubicBezTo>
                    <a:cubicBezTo>
                      <a:pt x="153" y="588"/>
                      <a:pt x="149" y="559"/>
                      <a:pt x="149" y="525"/>
                    </a:cubicBezTo>
                    <a:cubicBezTo>
                      <a:pt x="149" y="320"/>
                      <a:pt x="317" y="149"/>
                      <a:pt x="521" y="149"/>
                    </a:cubicBezTo>
                    <a:cubicBezTo>
                      <a:pt x="726" y="149"/>
                      <a:pt x="894" y="317"/>
                      <a:pt x="894" y="525"/>
                    </a:cubicBezTo>
                    <a:cubicBezTo>
                      <a:pt x="894" y="555"/>
                      <a:pt x="890" y="585"/>
                      <a:pt x="883" y="615"/>
                    </a:cubicBezTo>
                    <a:cubicBezTo>
                      <a:pt x="875" y="659"/>
                      <a:pt x="898" y="696"/>
                      <a:pt x="939" y="708"/>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sp>
            <p:nvSpPr>
              <p:cNvPr id="99" name="Freeform 14"/>
              <p:cNvSpPr/>
              <p:nvPr/>
            </p:nvSpPr>
            <p:spPr bwMode="auto">
              <a:xfrm>
                <a:off x="2596016" y="4026325"/>
                <a:ext cx="97558" cy="79316"/>
              </a:xfrm>
              <a:custGeom>
                <a:avLst/>
                <a:gdLst>
                  <a:gd name="T0" fmla="*/ 1668 w 1944"/>
                  <a:gd name="T1" fmla="*/ 1564 h 1582"/>
                  <a:gd name="T2" fmla="*/ 1709 w 1944"/>
                  <a:gd name="T3" fmla="*/ 1575 h 1582"/>
                  <a:gd name="T4" fmla="*/ 1773 w 1944"/>
                  <a:gd name="T5" fmla="*/ 1541 h 1582"/>
                  <a:gd name="T6" fmla="*/ 1944 w 1944"/>
                  <a:gd name="T7" fmla="*/ 983 h 1582"/>
                  <a:gd name="T8" fmla="*/ 972 w 1944"/>
                  <a:gd name="T9" fmla="*/ 0 h 1582"/>
                  <a:gd name="T10" fmla="*/ 0 w 1944"/>
                  <a:gd name="T11" fmla="*/ 983 h 1582"/>
                  <a:gd name="T12" fmla="*/ 172 w 1944"/>
                  <a:gd name="T13" fmla="*/ 1538 h 1582"/>
                  <a:gd name="T14" fmla="*/ 276 w 1944"/>
                  <a:gd name="T15" fmla="*/ 1556 h 1582"/>
                  <a:gd name="T16" fmla="*/ 294 w 1944"/>
                  <a:gd name="T17" fmla="*/ 1452 h 1582"/>
                  <a:gd name="T18" fmla="*/ 149 w 1944"/>
                  <a:gd name="T19" fmla="*/ 979 h 1582"/>
                  <a:gd name="T20" fmla="*/ 972 w 1944"/>
                  <a:gd name="T21" fmla="*/ 145 h 1582"/>
                  <a:gd name="T22" fmla="*/ 1795 w 1944"/>
                  <a:gd name="T23" fmla="*/ 979 h 1582"/>
                  <a:gd name="T24" fmla="*/ 1650 w 1944"/>
                  <a:gd name="T25" fmla="*/ 1452 h 1582"/>
                  <a:gd name="T26" fmla="*/ 1668 w 1944"/>
                  <a:gd name="T27" fmla="*/ 1564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44" h="1582">
                    <a:moveTo>
                      <a:pt x="1668" y="1564"/>
                    </a:moveTo>
                    <a:cubicBezTo>
                      <a:pt x="1680" y="1571"/>
                      <a:pt x="1695" y="1575"/>
                      <a:pt x="1709" y="1575"/>
                    </a:cubicBezTo>
                    <a:cubicBezTo>
                      <a:pt x="1732" y="1575"/>
                      <a:pt x="1758" y="1564"/>
                      <a:pt x="1773" y="1541"/>
                    </a:cubicBezTo>
                    <a:cubicBezTo>
                      <a:pt x="1884" y="1378"/>
                      <a:pt x="1944" y="1184"/>
                      <a:pt x="1944" y="983"/>
                    </a:cubicBezTo>
                    <a:cubicBezTo>
                      <a:pt x="1944" y="443"/>
                      <a:pt x="1508" y="0"/>
                      <a:pt x="972" y="0"/>
                    </a:cubicBezTo>
                    <a:cubicBezTo>
                      <a:pt x="436" y="0"/>
                      <a:pt x="0" y="439"/>
                      <a:pt x="0" y="983"/>
                    </a:cubicBezTo>
                    <a:cubicBezTo>
                      <a:pt x="0" y="1184"/>
                      <a:pt x="60" y="1374"/>
                      <a:pt x="172" y="1538"/>
                    </a:cubicBezTo>
                    <a:cubicBezTo>
                      <a:pt x="194" y="1571"/>
                      <a:pt x="242" y="1582"/>
                      <a:pt x="276" y="1556"/>
                    </a:cubicBezTo>
                    <a:cubicBezTo>
                      <a:pt x="309" y="1534"/>
                      <a:pt x="321" y="1486"/>
                      <a:pt x="294" y="1452"/>
                    </a:cubicBezTo>
                    <a:cubicBezTo>
                      <a:pt x="201" y="1314"/>
                      <a:pt x="149" y="1150"/>
                      <a:pt x="149" y="979"/>
                    </a:cubicBezTo>
                    <a:cubicBezTo>
                      <a:pt x="149" y="521"/>
                      <a:pt x="518" y="145"/>
                      <a:pt x="972" y="145"/>
                    </a:cubicBezTo>
                    <a:cubicBezTo>
                      <a:pt x="1426" y="145"/>
                      <a:pt x="1795" y="517"/>
                      <a:pt x="1795" y="979"/>
                    </a:cubicBezTo>
                    <a:cubicBezTo>
                      <a:pt x="1795" y="1150"/>
                      <a:pt x="1743" y="1314"/>
                      <a:pt x="1650" y="1452"/>
                    </a:cubicBezTo>
                    <a:cubicBezTo>
                      <a:pt x="1624" y="1493"/>
                      <a:pt x="1631" y="1541"/>
                      <a:pt x="1668" y="1564"/>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sp>
            <p:nvSpPr>
              <p:cNvPr id="100" name="Freeform 15"/>
              <p:cNvSpPr/>
              <p:nvPr/>
            </p:nvSpPr>
            <p:spPr bwMode="auto">
              <a:xfrm>
                <a:off x="2569842" y="4000583"/>
                <a:ext cx="149546" cy="128996"/>
              </a:xfrm>
              <a:custGeom>
                <a:avLst/>
                <a:gdLst>
                  <a:gd name="T0" fmla="*/ 1489 w 2979"/>
                  <a:gd name="T1" fmla="*/ 0 h 2573"/>
                  <a:gd name="T2" fmla="*/ 0 w 2979"/>
                  <a:gd name="T3" fmla="*/ 1489 h 2573"/>
                  <a:gd name="T4" fmla="*/ 439 w 2979"/>
                  <a:gd name="T5" fmla="*/ 2547 h 2573"/>
                  <a:gd name="T6" fmla="*/ 492 w 2979"/>
                  <a:gd name="T7" fmla="*/ 2569 h 2573"/>
                  <a:gd name="T8" fmla="*/ 544 w 2979"/>
                  <a:gd name="T9" fmla="*/ 2547 h 2573"/>
                  <a:gd name="T10" fmla="*/ 544 w 2979"/>
                  <a:gd name="T11" fmla="*/ 2443 h 2573"/>
                  <a:gd name="T12" fmla="*/ 149 w 2979"/>
                  <a:gd name="T13" fmla="*/ 1489 h 2573"/>
                  <a:gd name="T14" fmla="*/ 1489 w 2979"/>
                  <a:gd name="T15" fmla="*/ 149 h 2573"/>
                  <a:gd name="T16" fmla="*/ 2830 w 2979"/>
                  <a:gd name="T17" fmla="*/ 1489 h 2573"/>
                  <a:gd name="T18" fmla="*/ 2439 w 2979"/>
                  <a:gd name="T19" fmla="*/ 2439 h 2573"/>
                  <a:gd name="T20" fmla="*/ 2439 w 2979"/>
                  <a:gd name="T21" fmla="*/ 2543 h 2573"/>
                  <a:gd name="T22" fmla="*/ 2543 w 2979"/>
                  <a:gd name="T23" fmla="*/ 2543 h 2573"/>
                  <a:gd name="T24" fmla="*/ 2979 w 2979"/>
                  <a:gd name="T25" fmla="*/ 1489 h 2573"/>
                  <a:gd name="T26" fmla="*/ 1489 w 2979"/>
                  <a:gd name="T27" fmla="*/ 0 h 2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9" h="2573">
                    <a:moveTo>
                      <a:pt x="1489" y="0"/>
                    </a:moveTo>
                    <a:cubicBezTo>
                      <a:pt x="667" y="0"/>
                      <a:pt x="0" y="667"/>
                      <a:pt x="0" y="1489"/>
                    </a:cubicBezTo>
                    <a:cubicBezTo>
                      <a:pt x="0" y="1892"/>
                      <a:pt x="156" y="2268"/>
                      <a:pt x="439" y="2547"/>
                    </a:cubicBezTo>
                    <a:cubicBezTo>
                      <a:pt x="454" y="2562"/>
                      <a:pt x="473" y="2569"/>
                      <a:pt x="492" y="2569"/>
                    </a:cubicBezTo>
                    <a:cubicBezTo>
                      <a:pt x="510" y="2569"/>
                      <a:pt x="529" y="2562"/>
                      <a:pt x="544" y="2547"/>
                    </a:cubicBezTo>
                    <a:cubicBezTo>
                      <a:pt x="573" y="2517"/>
                      <a:pt x="573" y="2469"/>
                      <a:pt x="544" y="2443"/>
                    </a:cubicBezTo>
                    <a:cubicBezTo>
                      <a:pt x="287" y="2189"/>
                      <a:pt x="149" y="1851"/>
                      <a:pt x="149" y="1489"/>
                    </a:cubicBezTo>
                    <a:cubicBezTo>
                      <a:pt x="149" y="748"/>
                      <a:pt x="748" y="149"/>
                      <a:pt x="1489" y="149"/>
                    </a:cubicBezTo>
                    <a:cubicBezTo>
                      <a:pt x="2230" y="149"/>
                      <a:pt x="2830" y="752"/>
                      <a:pt x="2830" y="1489"/>
                    </a:cubicBezTo>
                    <a:cubicBezTo>
                      <a:pt x="2830" y="1847"/>
                      <a:pt x="2692" y="2186"/>
                      <a:pt x="2439" y="2439"/>
                    </a:cubicBezTo>
                    <a:cubicBezTo>
                      <a:pt x="2409" y="2469"/>
                      <a:pt x="2409" y="2513"/>
                      <a:pt x="2439" y="2543"/>
                    </a:cubicBezTo>
                    <a:cubicBezTo>
                      <a:pt x="2469" y="2573"/>
                      <a:pt x="2513" y="2573"/>
                      <a:pt x="2543" y="2543"/>
                    </a:cubicBezTo>
                    <a:cubicBezTo>
                      <a:pt x="2826" y="2264"/>
                      <a:pt x="2979" y="1888"/>
                      <a:pt x="2979" y="1489"/>
                    </a:cubicBezTo>
                    <a:cubicBezTo>
                      <a:pt x="2979" y="667"/>
                      <a:pt x="2312" y="0"/>
                      <a:pt x="1489" y="0"/>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sp>
            <p:nvSpPr>
              <p:cNvPr id="101" name="Freeform 16"/>
              <p:cNvSpPr>
                <a:spLocks noEditPoints="1"/>
              </p:cNvSpPr>
              <p:nvPr/>
            </p:nvSpPr>
            <p:spPr bwMode="auto">
              <a:xfrm>
                <a:off x="2601280" y="4075212"/>
                <a:ext cx="86670" cy="89627"/>
              </a:xfrm>
              <a:custGeom>
                <a:avLst/>
                <a:gdLst>
                  <a:gd name="T0" fmla="*/ 990 w 1727"/>
                  <a:gd name="T1" fmla="*/ 444 h 1788"/>
                  <a:gd name="T2" fmla="*/ 938 w 1727"/>
                  <a:gd name="T3" fmla="*/ 395 h 1788"/>
                  <a:gd name="T4" fmla="*/ 938 w 1727"/>
                  <a:gd name="T5" fmla="*/ 75 h 1788"/>
                  <a:gd name="T6" fmla="*/ 863 w 1727"/>
                  <a:gd name="T7" fmla="*/ 0 h 1788"/>
                  <a:gd name="T8" fmla="*/ 789 w 1727"/>
                  <a:gd name="T9" fmla="*/ 75 h 1788"/>
                  <a:gd name="T10" fmla="*/ 789 w 1727"/>
                  <a:gd name="T11" fmla="*/ 391 h 1788"/>
                  <a:gd name="T12" fmla="*/ 737 w 1727"/>
                  <a:gd name="T13" fmla="*/ 440 h 1788"/>
                  <a:gd name="T14" fmla="*/ 29 w 1727"/>
                  <a:gd name="T15" fmla="*/ 1557 h 1788"/>
                  <a:gd name="T16" fmla="*/ 26 w 1727"/>
                  <a:gd name="T17" fmla="*/ 1710 h 1788"/>
                  <a:gd name="T18" fmla="*/ 156 w 1727"/>
                  <a:gd name="T19" fmla="*/ 1788 h 1788"/>
                  <a:gd name="T20" fmla="*/ 1571 w 1727"/>
                  <a:gd name="T21" fmla="*/ 1788 h 1788"/>
                  <a:gd name="T22" fmla="*/ 1701 w 1727"/>
                  <a:gd name="T23" fmla="*/ 1710 h 1788"/>
                  <a:gd name="T24" fmla="*/ 1698 w 1727"/>
                  <a:gd name="T25" fmla="*/ 1557 h 1788"/>
                  <a:gd name="T26" fmla="*/ 990 w 1727"/>
                  <a:gd name="T27" fmla="*/ 444 h 1788"/>
                  <a:gd name="T28" fmla="*/ 863 w 1727"/>
                  <a:gd name="T29" fmla="*/ 522 h 1788"/>
                  <a:gd name="T30" fmla="*/ 1098 w 1727"/>
                  <a:gd name="T31" fmla="*/ 894 h 1788"/>
                  <a:gd name="T32" fmla="*/ 629 w 1727"/>
                  <a:gd name="T33" fmla="*/ 894 h 1788"/>
                  <a:gd name="T34" fmla="*/ 863 w 1727"/>
                  <a:gd name="T35" fmla="*/ 522 h 1788"/>
                  <a:gd name="T36" fmla="*/ 863 w 1727"/>
                  <a:gd name="T37" fmla="*/ 1639 h 1788"/>
                  <a:gd name="T38" fmla="*/ 156 w 1727"/>
                  <a:gd name="T39" fmla="*/ 1639 h 1788"/>
                  <a:gd name="T40" fmla="*/ 532 w 1727"/>
                  <a:gd name="T41" fmla="*/ 1043 h 1788"/>
                  <a:gd name="T42" fmla="*/ 1191 w 1727"/>
                  <a:gd name="T43" fmla="*/ 1043 h 1788"/>
                  <a:gd name="T44" fmla="*/ 1571 w 1727"/>
                  <a:gd name="T45" fmla="*/ 1639 h 1788"/>
                  <a:gd name="T46" fmla="*/ 863 w 1727"/>
                  <a:gd name="T47" fmla="*/ 1639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7" h="1788">
                    <a:moveTo>
                      <a:pt x="990" y="444"/>
                    </a:moveTo>
                    <a:cubicBezTo>
                      <a:pt x="975" y="421"/>
                      <a:pt x="960" y="406"/>
                      <a:pt x="938" y="395"/>
                    </a:cubicBezTo>
                    <a:cubicBezTo>
                      <a:pt x="938" y="75"/>
                      <a:pt x="938" y="75"/>
                      <a:pt x="938" y="75"/>
                    </a:cubicBezTo>
                    <a:cubicBezTo>
                      <a:pt x="938" y="34"/>
                      <a:pt x="904" y="0"/>
                      <a:pt x="863" y="0"/>
                    </a:cubicBezTo>
                    <a:cubicBezTo>
                      <a:pt x="822" y="0"/>
                      <a:pt x="789" y="34"/>
                      <a:pt x="789" y="75"/>
                    </a:cubicBezTo>
                    <a:cubicBezTo>
                      <a:pt x="789" y="391"/>
                      <a:pt x="789" y="391"/>
                      <a:pt x="789" y="391"/>
                    </a:cubicBezTo>
                    <a:cubicBezTo>
                      <a:pt x="767" y="403"/>
                      <a:pt x="752" y="421"/>
                      <a:pt x="737" y="440"/>
                    </a:cubicBezTo>
                    <a:cubicBezTo>
                      <a:pt x="29" y="1557"/>
                      <a:pt x="29" y="1557"/>
                      <a:pt x="29" y="1557"/>
                    </a:cubicBezTo>
                    <a:cubicBezTo>
                      <a:pt x="0" y="1602"/>
                      <a:pt x="0" y="1661"/>
                      <a:pt x="26" y="1710"/>
                    </a:cubicBezTo>
                    <a:cubicBezTo>
                      <a:pt x="52" y="1758"/>
                      <a:pt x="100" y="1788"/>
                      <a:pt x="156" y="1788"/>
                    </a:cubicBezTo>
                    <a:cubicBezTo>
                      <a:pt x="1571" y="1788"/>
                      <a:pt x="1571" y="1788"/>
                      <a:pt x="1571" y="1788"/>
                    </a:cubicBezTo>
                    <a:cubicBezTo>
                      <a:pt x="1627" y="1788"/>
                      <a:pt x="1675" y="1758"/>
                      <a:pt x="1701" y="1710"/>
                    </a:cubicBezTo>
                    <a:cubicBezTo>
                      <a:pt x="1727" y="1661"/>
                      <a:pt x="1727" y="1605"/>
                      <a:pt x="1698" y="1557"/>
                    </a:cubicBezTo>
                    <a:cubicBezTo>
                      <a:pt x="990" y="444"/>
                      <a:pt x="990" y="444"/>
                      <a:pt x="990" y="444"/>
                    </a:cubicBezTo>
                    <a:close/>
                    <a:moveTo>
                      <a:pt x="863" y="522"/>
                    </a:moveTo>
                    <a:cubicBezTo>
                      <a:pt x="1098" y="894"/>
                      <a:pt x="1098" y="894"/>
                      <a:pt x="1098" y="894"/>
                    </a:cubicBezTo>
                    <a:cubicBezTo>
                      <a:pt x="629" y="894"/>
                      <a:pt x="629" y="894"/>
                      <a:pt x="629" y="894"/>
                    </a:cubicBezTo>
                    <a:cubicBezTo>
                      <a:pt x="863" y="522"/>
                      <a:pt x="863" y="522"/>
                      <a:pt x="863" y="522"/>
                    </a:cubicBezTo>
                    <a:close/>
                    <a:moveTo>
                      <a:pt x="863" y="1639"/>
                    </a:moveTo>
                    <a:cubicBezTo>
                      <a:pt x="156" y="1639"/>
                      <a:pt x="156" y="1639"/>
                      <a:pt x="156" y="1639"/>
                    </a:cubicBezTo>
                    <a:cubicBezTo>
                      <a:pt x="532" y="1043"/>
                      <a:pt x="532" y="1043"/>
                      <a:pt x="532" y="1043"/>
                    </a:cubicBezTo>
                    <a:cubicBezTo>
                      <a:pt x="1191" y="1043"/>
                      <a:pt x="1191" y="1043"/>
                      <a:pt x="1191" y="1043"/>
                    </a:cubicBezTo>
                    <a:cubicBezTo>
                      <a:pt x="1571" y="1639"/>
                      <a:pt x="1571" y="1639"/>
                      <a:pt x="1571" y="1639"/>
                    </a:cubicBezTo>
                    <a:cubicBezTo>
                      <a:pt x="863" y="1639"/>
                      <a:pt x="863" y="1639"/>
                      <a:pt x="863" y="1639"/>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grpSp>
        <p:sp>
          <p:nvSpPr>
            <p:cNvPr id="6" name="Freeform 5"/>
            <p:cNvSpPr>
              <a:spLocks noEditPoints="1"/>
            </p:cNvSpPr>
            <p:nvPr/>
          </p:nvSpPr>
          <p:spPr bwMode="auto">
            <a:xfrm flipH="1">
              <a:off x="3055579" y="4003043"/>
              <a:ext cx="149584" cy="159336"/>
            </a:xfrm>
            <a:custGeom>
              <a:avLst/>
              <a:gdLst>
                <a:gd name="T0" fmla="*/ 926 w 3073"/>
                <a:gd name="T1" fmla="*/ 2671 h 3277"/>
                <a:gd name="T2" fmla="*/ 336 w 3073"/>
                <a:gd name="T3" fmla="*/ 1626 h 3277"/>
                <a:gd name="T4" fmla="*/ 926 w 3073"/>
                <a:gd name="T5" fmla="*/ 606 h 3277"/>
                <a:gd name="T6" fmla="*/ 2126 w 3073"/>
                <a:gd name="T7" fmla="*/ 594 h 3277"/>
                <a:gd name="T8" fmla="*/ 2956 w 3073"/>
                <a:gd name="T9" fmla="*/ 819 h 3277"/>
                <a:gd name="T10" fmla="*/ 2956 w 3073"/>
                <a:gd name="T11" fmla="*/ 2457 h 3277"/>
                <a:gd name="T12" fmla="*/ 2127 w 3073"/>
                <a:gd name="T13" fmla="*/ 2682 h 3277"/>
                <a:gd name="T14" fmla="*/ 1530 w 3073"/>
                <a:gd name="T15" fmla="*/ 2488 h 3277"/>
                <a:gd name="T16" fmla="*/ 1537 w 3073"/>
                <a:gd name="T17" fmla="*/ 3105 h 3277"/>
                <a:gd name="T18" fmla="*/ 1544 w 3073"/>
                <a:gd name="T19" fmla="*/ 2488 h 3277"/>
                <a:gd name="T20" fmla="*/ 2594 w 3073"/>
                <a:gd name="T21" fmla="*/ 1782 h 3277"/>
                <a:gd name="T22" fmla="*/ 2193 w 3073"/>
                <a:gd name="T23" fmla="*/ 2498 h 3277"/>
                <a:gd name="T24" fmla="*/ 2621 w 3073"/>
                <a:gd name="T25" fmla="*/ 1783 h 3277"/>
                <a:gd name="T26" fmla="*/ 465 w 3073"/>
                <a:gd name="T27" fmla="*/ 1776 h 3277"/>
                <a:gd name="T28" fmla="*/ 868 w 3073"/>
                <a:gd name="T29" fmla="*/ 2506 h 3277"/>
                <a:gd name="T30" fmla="*/ 796 w 3073"/>
                <a:gd name="T31" fmla="*/ 2055 h 3277"/>
                <a:gd name="T32" fmla="*/ 465 w 3073"/>
                <a:gd name="T33" fmla="*/ 1776 h 3277"/>
                <a:gd name="T34" fmla="*/ 1787 w 3073"/>
                <a:gd name="T35" fmla="*/ 2365 h 3277"/>
                <a:gd name="T36" fmla="*/ 2002 w 3073"/>
                <a:gd name="T37" fmla="*/ 2463 h 3277"/>
                <a:gd name="T38" fmla="*/ 2051 w 3073"/>
                <a:gd name="T39" fmla="*/ 2216 h 3277"/>
                <a:gd name="T40" fmla="*/ 1005 w 3073"/>
                <a:gd name="T41" fmla="*/ 2237 h 3277"/>
                <a:gd name="T42" fmla="*/ 1284 w 3073"/>
                <a:gd name="T43" fmla="*/ 2399 h 3277"/>
                <a:gd name="T44" fmla="*/ 1032 w 3073"/>
                <a:gd name="T45" fmla="*/ 2219 h 3277"/>
                <a:gd name="T46" fmla="*/ 1529 w 3073"/>
                <a:gd name="T47" fmla="*/ 984 h 3277"/>
                <a:gd name="T48" fmla="*/ 950 w 3073"/>
                <a:gd name="T49" fmla="*/ 1639 h 3277"/>
                <a:gd name="T50" fmla="*/ 1529 w 3073"/>
                <a:gd name="T51" fmla="*/ 2293 h 3277"/>
                <a:gd name="T52" fmla="*/ 2100 w 3073"/>
                <a:gd name="T53" fmla="*/ 1972 h 3277"/>
                <a:gd name="T54" fmla="*/ 2100 w 3073"/>
                <a:gd name="T55" fmla="*/ 1305 h 3277"/>
                <a:gd name="T56" fmla="*/ 1537 w 3073"/>
                <a:gd name="T57" fmla="*/ 982 h 3277"/>
                <a:gd name="T58" fmla="*/ 2295 w 3073"/>
                <a:gd name="T59" fmla="*/ 1638 h 3277"/>
                <a:gd name="T60" fmla="*/ 2322 w 3073"/>
                <a:gd name="T61" fmla="*/ 1800 h 3277"/>
                <a:gd name="T62" fmla="*/ 2310 w 3073"/>
                <a:gd name="T63" fmla="*/ 1473 h 3277"/>
                <a:gd name="T64" fmla="*/ 591 w 3073"/>
                <a:gd name="T65" fmla="*/ 1626 h 3277"/>
                <a:gd name="T66" fmla="*/ 771 w 3073"/>
                <a:gd name="T67" fmla="*/ 1802 h 3277"/>
                <a:gd name="T68" fmla="*/ 771 w 3073"/>
                <a:gd name="T69" fmla="*/ 1475 h 3277"/>
                <a:gd name="T70" fmla="*/ 266 w 3073"/>
                <a:gd name="T71" fmla="*/ 905 h 3277"/>
                <a:gd name="T72" fmla="*/ 465 w 3073"/>
                <a:gd name="T73" fmla="*/ 1500 h 3277"/>
                <a:gd name="T74" fmla="*/ 883 w 3073"/>
                <a:gd name="T75" fmla="*/ 793 h 3277"/>
                <a:gd name="T76" fmla="*/ 661 w 3073"/>
                <a:gd name="T77" fmla="*/ 754 h 3277"/>
                <a:gd name="T78" fmla="*/ 2191 w 3073"/>
                <a:gd name="T79" fmla="*/ 793 h 3277"/>
                <a:gd name="T80" fmla="*/ 2609 w 3073"/>
                <a:gd name="T81" fmla="*/ 1500 h 3277"/>
                <a:gd name="T82" fmla="*/ 2808 w 3073"/>
                <a:gd name="T83" fmla="*/ 905 h 3277"/>
                <a:gd name="T84" fmla="*/ 1054 w 3073"/>
                <a:gd name="T85" fmla="*/ 827 h 3277"/>
                <a:gd name="T86" fmla="*/ 1032 w 3073"/>
                <a:gd name="T87" fmla="*/ 1058 h 3277"/>
                <a:gd name="T88" fmla="*/ 1283 w 3073"/>
                <a:gd name="T89" fmla="*/ 878 h 3277"/>
                <a:gd name="T90" fmla="*/ 2002 w 3073"/>
                <a:gd name="T91" fmla="*/ 814 h 3277"/>
                <a:gd name="T92" fmla="*/ 1787 w 3073"/>
                <a:gd name="T93" fmla="*/ 911 h 3277"/>
                <a:gd name="T94" fmla="*/ 2061 w 3073"/>
                <a:gd name="T95" fmla="*/ 1057 h 3277"/>
                <a:gd name="T96" fmla="*/ 2002 w 3073"/>
                <a:gd name="T97" fmla="*/ 814 h 3277"/>
                <a:gd name="T98" fmla="*/ 1132 w 3073"/>
                <a:gd name="T99" fmla="*/ 651 h 3277"/>
                <a:gd name="T100" fmla="*/ 1941 w 3073"/>
                <a:gd name="T101" fmla="*/ 651 h 3277"/>
                <a:gd name="T102" fmla="*/ 1537 w 3073"/>
                <a:gd name="T103" fmla="*/ 172 h 3277"/>
                <a:gd name="T104" fmla="*/ 1825 w 3073"/>
                <a:gd name="T105" fmla="*/ 1638 h 3277"/>
                <a:gd name="T106" fmla="*/ 1419 w 3073"/>
                <a:gd name="T107" fmla="*/ 1639 h 3277"/>
                <a:gd name="T108" fmla="*/ 1537 w 3073"/>
                <a:gd name="T109" fmla="*/ 1521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73" h="3277">
                  <a:moveTo>
                    <a:pt x="1537" y="3277"/>
                  </a:moveTo>
                  <a:cubicBezTo>
                    <a:pt x="1303" y="3277"/>
                    <a:pt x="1088" y="3060"/>
                    <a:pt x="946" y="2683"/>
                  </a:cubicBezTo>
                  <a:cubicBezTo>
                    <a:pt x="944" y="2675"/>
                    <a:pt x="937" y="2671"/>
                    <a:pt x="929" y="2671"/>
                  </a:cubicBezTo>
                  <a:cubicBezTo>
                    <a:pt x="928" y="2671"/>
                    <a:pt x="927" y="2671"/>
                    <a:pt x="926" y="2671"/>
                  </a:cubicBezTo>
                  <a:cubicBezTo>
                    <a:pt x="832" y="2687"/>
                    <a:pt x="743" y="2695"/>
                    <a:pt x="661" y="2695"/>
                  </a:cubicBezTo>
                  <a:cubicBezTo>
                    <a:pt x="395" y="2695"/>
                    <a:pt x="207" y="2613"/>
                    <a:pt x="117" y="2458"/>
                  </a:cubicBezTo>
                  <a:cubicBezTo>
                    <a:pt x="0" y="2255"/>
                    <a:pt x="80" y="1961"/>
                    <a:pt x="336" y="1649"/>
                  </a:cubicBezTo>
                  <a:cubicBezTo>
                    <a:pt x="342" y="1643"/>
                    <a:pt x="342" y="1633"/>
                    <a:pt x="336" y="1626"/>
                  </a:cubicBezTo>
                  <a:cubicBezTo>
                    <a:pt x="315" y="1601"/>
                    <a:pt x="296" y="1576"/>
                    <a:pt x="278" y="1552"/>
                  </a:cubicBezTo>
                  <a:cubicBezTo>
                    <a:pt x="66" y="1266"/>
                    <a:pt x="8" y="1006"/>
                    <a:pt x="116" y="819"/>
                  </a:cubicBezTo>
                  <a:cubicBezTo>
                    <a:pt x="206" y="664"/>
                    <a:pt x="394" y="582"/>
                    <a:pt x="660" y="582"/>
                  </a:cubicBezTo>
                  <a:cubicBezTo>
                    <a:pt x="743" y="582"/>
                    <a:pt x="832" y="590"/>
                    <a:pt x="926" y="606"/>
                  </a:cubicBezTo>
                  <a:cubicBezTo>
                    <a:pt x="927" y="606"/>
                    <a:pt x="928" y="606"/>
                    <a:pt x="929" y="606"/>
                  </a:cubicBezTo>
                  <a:cubicBezTo>
                    <a:pt x="936" y="606"/>
                    <a:pt x="943" y="601"/>
                    <a:pt x="946" y="594"/>
                  </a:cubicBezTo>
                  <a:cubicBezTo>
                    <a:pt x="1088" y="217"/>
                    <a:pt x="1303" y="0"/>
                    <a:pt x="1536" y="0"/>
                  </a:cubicBezTo>
                  <a:cubicBezTo>
                    <a:pt x="1770" y="0"/>
                    <a:pt x="1985" y="217"/>
                    <a:pt x="2126" y="594"/>
                  </a:cubicBezTo>
                  <a:cubicBezTo>
                    <a:pt x="2129" y="601"/>
                    <a:pt x="2136" y="606"/>
                    <a:pt x="2143" y="606"/>
                  </a:cubicBezTo>
                  <a:cubicBezTo>
                    <a:pt x="2145" y="606"/>
                    <a:pt x="2145" y="606"/>
                    <a:pt x="2146" y="606"/>
                  </a:cubicBezTo>
                  <a:cubicBezTo>
                    <a:pt x="2241" y="590"/>
                    <a:pt x="2330" y="582"/>
                    <a:pt x="2412" y="582"/>
                  </a:cubicBezTo>
                  <a:cubicBezTo>
                    <a:pt x="2678" y="582"/>
                    <a:pt x="2866" y="664"/>
                    <a:pt x="2956" y="819"/>
                  </a:cubicBezTo>
                  <a:cubicBezTo>
                    <a:pt x="3064" y="1006"/>
                    <a:pt x="3007" y="1266"/>
                    <a:pt x="2794" y="1552"/>
                  </a:cubicBezTo>
                  <a:cubicBezTo>
                    <a:pt x="2778" y="1575"/>
                    <a:pt x="2759" y="1599"/>
                    <a:pt x="2736" y="1626"/>
                  </a:cubicBezTo>
                  <a:cubicBezTo>
                    <a:pt x="2731" y="1633"/>
                    <a:pt x="2731" y="1642"/>
                    <a:pt x="2736" y="1649"/>
                  </a:cubicBezTo>
                  <a:cubicBezTo>
                    <a:pt x="2993" y="1961"/>
                    <a:pt x="3073" y="2255"/>
                    <a:pt x="2956" y="2457"/>
                  </a:cubicBezTo>
                  <a:cubicBezTo>
                    <a:pt x="2867" y="2613"/>
                    <a:pt x="2679" y="2695"/>
                    <a:pt x="2412" y="2695"/>
                  </a:cubicBezTo>
                  <a:cubicBezTo>
                    <a:pt x="2330" y="2695"/>
                    <a:pt x="2241" y="2687"/>
                    <a:pt x="2147" y="2671"/>
                  </a:cubicBezTo>
                  <a:cubicBezTo>
                    <a:pt x="2146" y="2671"/>
                    <a:pt x="2145" y="2671"/>
                    <a:pt x="2144" y="2671"/>
                  </a:cubicBezTo>
                  <a:cubicBezTo>
                    <a:pt x="2136" y="2671"/>
                    <a:pt x="2130" y="2675"/>
                    <a:pt x="2127" y="2682"/>
                  </a:cubicBezTo>
                  <a:cubicBezTo>
                    <a:pt x="1985" y="3060"/>
                    <a:pt x="1770" y="3277"/>
                    <a:pt x="1537" y="3277"/>
                  </a:cubicBezTo>
                  <a:cubicBezTo>
                    <a:pt x="1537" y="3277"/>
                    <a:pt x="1537" y="3277"/>
                    <a:pt x="1537" y="3277"/>
                  </a:cubicBezTo>
                  <a:close/>
                  <a:moveTo>
                    <a:pt x="1537" y="2486"/>
                  </a:moveTo>
                  <a:cubicBezTo>
                    <a:pt x="1534" y="2486"/>
                    <a:pt x="1532" y="2487"/>
                    <a:pt x="1530" y="2488"/>
                  </a:cubicBezTo>
                  <a:cubicBezTo>
                    <a:pt x="1394" y="2546"/>
                    <a:pt x="1261" y="2592"/>
                    <a:pt x="1132" y="2626"/>
                  </a:cubicBezTo>
                  <a:cubicBezTo>
                    <a:pt x="1127" y="2627"/>
                    <a:pt x="1123" y="2631"/>
                    <a:pt x="1120" y="2636"/>
                  </a:cubicBezTo>
                  <a:cubicBezTo>
                    <a:pt x="1118" y="2640"/>
                    <a:pt x="1118" y="2645"/>
                    <a:pt x="1120" y="2650"/>
                  </a:cubicBezTo>
                  <a:cubicBezTo>
                    <a:pt x="1233" y="2939"/>
                    <a:pt x="1385" y="3105"/>
                    <a:pt x="1537" y="3105"/>
                  </a:cubicBezTo>
                  <a:cubicBezTo>
                    <a:pt x="1688" y="3105"/>
                    <a:pt x="1840" y="2939"/>
                    <a:pt x="1953" y="2650"/>
                  </a:cubicBezTo>
                  <a:cubicBezTo>
                    <a:pt x="1955" y="2645"/>
                    <a:pt x="1955" y="2640"/>
                    <a:pt x="1953" y="2635"/>
                  </a:cubicBezTo>
                  <a:cubicBezTo>
                    <a:pt x="1950" y="2631"/>
                    <a:pt x="1946" y="2627"/>
                    <a:pt x="1941" y="2626"/>
                  </a:cubicBezTo>
                  <a:cubicBezTo>
                    <a:pt x="1813" y="2592"/>
                    <a:pt x="1680" y="2545"/>
                    <a:pt x="1544" y="2488"/>
                  </a:cubicBezTo>
                  <a:cubicBezTo>
                    <a:pt x="1541" y="2487"/>
                    <a:pt x="1539" y="2486"/>
                    <a:pt x="1537" y="2486"/>
                  </a:cubicBezTo>
                  <a:cubicBezTo>
                    <a:pt x="1537" y="2486"/>
                    <a:pt x="1537" y="2486"/>
                    <a:pt x="1537" y="2486"/>
                  </a:cubicBezTo>
                  <a:close/>
                  <a:moveTo>
                    <a:pt x="2607" y="1777"/>
                  </a:moveTo>
                  <a:cubicBezTo>
                    <a:pt x="2602" y="1777"/>
                    <a:pt x="2598" y="1778"/>
                    <a:pt x="2594" y="1782"/>
                  </a:cubicBezTo>
                  <a:cubicBezTo>
                    <a:pt x="2501" y="1876"/>
                    <a:pt x="2394" y="1968"/>
                    <a:pt x="2277" y="2056"/>
                  </a:cubicBezTo>
                  <a:cubicBezTo>
                    <a:pt x="2273" y="2059"/>
                    <a:pt x="2270" y="2063"/>
                    <a:pt x="2270" y="2068"/>
                  </a:cubicBezTo>
                  <a:cubicBezTo>
                    <a:pt x="2252" y="2214"/>
                    <a:pt x="2226" y="2353"/>
                    <a:pt x="2190" y="2484"/>
                  </a:cubicBezTo>
                  <a:cubicBezTo>
                    <a:pt x="2189" y="2488"/>
                    <a:pt x="2190" y="2494"/>
                    <a:pt x="2193" y="2498"/>
                  </a:cubicBezTo>
                  <a:cubicBezTo>
                    <a:pt x="2196" y="2502"/>
                    <a:pt x="2200" y="2505"/>
                    <a:pt x="2205" y="2506"/>
                  </a:cubicBezTo>
                  <a:cubicBezTo>
                    <a:pt x="2279" y="2517"/>
                    <a:pt x="2348" y="2523"/>
                    <a:pt x="2412" y="2523"/>
                  </a:cubicBezTo>
                  <a:cubicBezTo>
                    <a:pt x="2552" y="2523"/>
                    <a:pt x="2735" y="2497"/>
                    <a:pt x="2807" y="2372"/>
                  </a:cubicBezTo>
                  <a:cubicBezTo>
                    <a:pt x="2883" y="2240"/>
                    <a:pt x="2815" y="2026"/>
                    <a:pt x="2621" y="1783"/>
                  </a:cubicBezTo>
                  <a:cubicBezTo>
                    <a:pt x="2618" y="1779"/>
                    <a:pt x="2613" y="1777"/>
                    <a:pt x="2608" y="1777"/>
                  </a:cubicBezTo>
                  <a:cubicBezTo>
                    <a:pt x="2608" y="1777"/>
                    <a:pt x="2607" y="1777"/>
                    <a:pt x="2607" y="1777"/>
                  </a:cubicBezTo>
                  <a:cubicBezTo>
                    <a:pt x="2607" y="1777"/>
                    <a:pt x="2607" y="1777"/>
                    <a:pt x="2607" y="1777"/>
                  </a:cubicBezTo>
                  <a:close/>
                  <a:moveTo>
                    <a:pt x="465" y="1776"/>
                  </a:moveTo>
                  <a:cubicBezTo>
                    <a:pt x="460" y="1777"/>
                    <a:pt x="455" y="1779"/>
                    <a:pt x="452" y="1783"/>
                  </a:cubicBezTo>
                  <a:cubicBezTo>
                    <a:pt x="257" y="2026"/>
                    <a:pt x="190" y="2240"/>
                    <a:pt x="266" y="2371"/>
                  </a:cubicBezTo>
                  <a:cubicBezTo>
                    <a:pt x="338" y="2496"/>
                    <a:pt x="520" y="2523"/>
                    <a:pt x="661" y="2523"/>
                  </a:cubicBezTo>
                  <a:cubicBezTo>
                    <a:pt x="726" y="2523"/>
                    <a:pt x="795" y="2517"/>
                    <a:pt x="868" y="2506"/>
                  </a:cubicBezTo>
                  <a:cubicBezTo>
                    <a:pt x="873" y="2505"/>
                    <a:pt x="877" y="2502"/>
                    <a:pt x="880" y="2498"/>
                  </a:cubicBezTo>
                  <a:cubicBezTo>
                    <a:pt x="883" y="2494"/>
                    <a:pt x="884" y="2488"/>
                    <a:pt x="882" y="2483"/>
                  </a:cubicBezTo>
                  <a:cubicBezTo>
                    <a:pt x="847" y="2353"/>
                    <a:pt x="821" y="2213"/>
                    <a:pt x="803" y="2068"/>
                  </a:cubicBezTo>
                  <a:cubicBezTo>
                    <a:pt x="803" y="2063"/>
                    <a:pt x="800" y="2058"/>
                    <a:pt x="796" y="2055"/>
                  </a:cubicBezTo>
                  <a:cubicBezTo>
                    <a:pt x="678" y="1967"/>
                    <a:pt x="571" y="1875"/>
                    <a:pt x="479" y="1782"/>
                  </a:cubicBezTo>
                  <a:cubicBezTo>
                    <a:pt x="475" y="1778"/>
                    <a:pt x="470" y="1776"/>
                    <a:pt x="466" y="1776"/>
                  </a:cubicBezTo>
                  <a:cubicBezTo>
                    <a:pt x="465" y="1776"/>
                    <a:pt x="465" y="1776"/>
                    <a:pt x="465" y="1776"/>
                  </a:cubicBezTo>
                  <a:cubicBezTo>
                    <a:pt x="465" y="1776"/>
                    <a:pt x="465" y="1776"/>
                    <a:pt x="465" y="1776"/>
                  </a:cubicBezTo>
                  <a:close/>
                  <a:moveTo>
                    <a:pt x="2051" y="2216"/>
                  </a:moveTo>
                  <a:cubicBezTo>
                    <a:pt x="2048" y="2216"/>
                    <a:pt x="2044" y="2217"/>
                    <a:pt x="2041" y="2219"/>
                  </a:cubicBezTo>
                  <a:cubicBezTo>
                    <a:pt x="1998" y="2246"/>
                    <a:pt x="1957" y="2271"/>
                    <a:pt x="1916" y="2295"/>
                  </a:cubicBezTo>
                  <a:cubicBezTo>
                    <a:pt x="1874" y="2319"/>
                    <a:pt x="1831" y="2343"/>
                    <a:pt x="1787" y="2365"/>
                  </a:cubicBezTo>
                  <a:cubicBezTo>
                    <a:pt x="1781" y="2369"/>
                    <a:pt x="1777" y="2376"/>
                    <a:pt x="1778" y="2383"/>
                  </a:cubicBezTo>
                  <a:cubicBezTo>
                    <a:pt x="1778" y="2390"/>
                    <a:pt x="1783" y="2396"/>
                    <a:pt x="1790" y="2399"/>
                  </a:cubicBezTo>
                  <a:cubicBezTo>
                    <a:pt x="1860" y="2423"/>
                    <a:pt x="1930" y="2445"/>
                    <a:pt x="1998" y="2462"/>
                  </a:cubicBezTo>
                  <a:cubicBezTo>
                    <a:pt x="1999" y="2463"/>
                    <a:pt x="2001" y="2463"/>
                    <a:pt x="2002" y="2463"/>
                  </a:cubicBezTo>
                  <a:cubicBezTo>
                    <a:pt x="2010" y="2463"/>
                    <a:pt x="2017" y="2458"/>
                    <a:pt x="2020" y="2450"/>
                  </a:cubicBezTo>
                  <a:cubicBezTo>
                    <a:pt x="2038" y="2382"/>
                    <a:pt x="2055" y="2310"/>
                    <a:pt x="2069" y="2237"/>
                  </a:cubicBezTo>
                  <a:cubicBezTo>
                    <a:pt x="2070" y="2230"/>
                    <a:pt x="2067" y="2223"/>
                    <a:pt x="2061" y="2219"/>
                  </a:cubicBezTo>
                  <a:cubicBezTo>
                    <a:pt x="2058" y="2217"/>
                    <a:pt x="2055" y="2216"/>
                    <a:pt x="2051" y="2216"/>
                  </a:cubicBezTo>
                  <a:cubicBezTo>
                    <a:pt x="2051" y="2216"/>
                    <a:pt x="2051" y="2216"/>
                    <a:pt x="2051" y="2216"/>
                  </a:cubicBezTo>
                  <a:close/>
                  <a:moveTo>
                    <a:pt x="1022" y="2216"/>
                  </a:moveTo>
                  <a:cubicBezTo>
                    <a:pt x="1019" y="2216"/>
                    <a:pt x="1015" y="2217"/>
                    <a:pt x="1012" y="2219"/>
                  </a:cubicBezTo>
                  <a:cubicBezTo>
                    <a:pt x="1006" y="2223"/>
                    <a:pt x="1003" y="2230"/>
                    <a:pt x="1005" y="2237"/>
                  </a:cubicBezTo>
                  <a:cubicBezTo>
                    <a:pt x="1019" y="2311"/>
                    <a:pt x="1035" y="2383"/>
                    <a:pt x="1054" y="2450"/>
                  </a:cubicBezTo>
                  <a:cubicBezTo>
                    <a:pt x="1056" y="2458"/>
                    <a:pt x="1063" y="2463"/>
                    <a:pt x="1071" y="2463"/>
                  </a:cubicBezTo>
                  <a:cubicBezTo>
                    <a:pt x="1073" y="2463"/>
                    <a:pt x="1074" y="2463"/>
                    <a:pt x="1076" y="2462"/>
                  </a:cubicBezTo>
                  <a:cubicBezTo>
                    <a:pt x="1143" y="2445"/>
                    <a:pt x="1213" y="2423"/>
                    <a:pt x="1284" y="2399"/>
                  </a:cubicBezTo>
                  <a:cubicBezTo>
                    <a:pt x="1290" y="2396"/>
                    <a:pt x="1295" y="2390"/>
                    <a:pt x="1296" y="2383"/>
                  </a:cubicBezTo>
                  <a:cubicBezTo>
                    <a:pt x="1296" y="2376"/>
                    <a:pt x="1292" y="2369"/>
                    <a:pt x="1286" y="2365"/>
                  </a:cubicBezTo>
                  <a:cubicBezTo>
                    <a:pt x="1243" y="2343"/>
                    <a:pt x="1199" y="2319"/>
                    <a:pt x="1157" y="2295"/>
                  </a:cubicBezTo>
                  <a:cubicBezTo>
                    <a:pt x="1116" y="2271"/>
                    <a:pt x="1074" y="2245"/>
                    <a:pt x="1032" y="2219"/>
                  </a:cubicBezTo>
                  <a:cubicBezTo>
                    <a:pt x="1029" y="2217"/>
                    <a:pt x="1026" y="2216"/>
                    <a:pt x="1022" y="2216"/>
                  </a:cubicBezTo>
                  <a:cubicBezTo>
                    <a:pt x="1022" y="2216"/>
                    <a:pt x="1022" y="2216"/>
                    <a:pt x="1022" y="2216"/>
                  </a:cubicBezTo>
                  <a:close/>
                  <a:moveTo>
                    <a:pt x="1537" y="982"/>
                  </a:moveTo>
                  <a:cubicBezTo>
                    <a:pt x="1534" y="982"/>
                    <a:pt x="1531" y="983"/>
                    <a:pt x="1529" y="984"/>
                  </a:cubicBezTo>
                  <a:cubicBezTo>
                    <a:pt x="1433" y="1027"/>
                    <a:pt x="1337" y="1077"/>
                    <a:pt x="1244" y="1131"/>
                  </a:cubicBezTo>
                  <a:cubicBezTo>
                    <a:pt x="1153" y="1183"/>
                    <a:pt x="1062" y="1242"/>
                    <a:pt x="973" y="1305"/>
                  </a:cubicBezTo>
                  <a:cubicBezTo>
                    <a:pt x="969" y="1308"/>
                    <a:pt x="966" y="1313"/>
                    <a:pt x="965" y="1318"/>
                  </a:cubicBezTo>
                  <a:cubicBezTo>
                    <a:pt x="955" y="1424"/>
                    <a:pt x="950" y="1532"/>
                    <a:pt x="950" y="1639"/>
                  </a:cubicBezTo>
                  <a:cubicBezTo>
                    <a:pt x="950" y="1745"/>
                    <a:pt x="955" y="1853"/>
                    <a:pt x="965" y="1959"/>
                  </a:cubicBezTo>
                  <a:cubicBezTo>
                    <a:pt x="966" y="1964"/>
                    <a:pt x="969" y="1969"/>
                    <a:pt x="973" y="1972"/>
                  </a:cubicBezTo>
                  <a:cubicBezTo>
                    <a:pt x="1060" y="2034"/>
                    <a:pt x="1151" y="2092"/>
                    <a:pt x="1244" y="2146"/>
                  </a:cubicBezTo>
                  <a:cubicBezTo>
                    <a:pt x="1336" y="2199"/>
                    <a:pt x="1432" y="2249"/>
                    <a:pt x="1529" y="2293"/>
                  </a:cubicBezTo>
                  <a:cubicBezTo>
                    <a:pt x="1531" y="2295"/>
                    <a:pt x="1534" y="2295"/>
                    <a:pt x="1537" y="2295"/>
                  </a:cubicBezTo>
                  <a:cubicBezTo>
                    <a:pt x="1539" y="2295"/>
                    <a:pt x="1542" y="2295"/>
                    <a:pt x="1544" y="2293"/>
                  </a:cubicBezTo>
                  <a:cubicBezTo>
                    <a:pt x="1640" y="2250"/>
                    <a:pt x="1736" y="2200"/>
                    <a:pt x="1830" y="2146"/>
                  </a:cubicBezTo>
                  <a:cubicBezTo>
                    <a:pt x="1921" y="2093"/>
                    <a:pt x="2012" y="2035"/>
                    <a:pt x="2100" y="1972"/>
                  </a:cubicBezTo>
                  <a:cubicBezTo>
                    <a:pt x="2105" y="1969"/>
                    <a:pt x="2107" y="1964"/>
                    <a:pt x="2108" y="1959"/>
                  </a:cubicBezTo>
                  <a:cubicBezTo>
                    <a:pt x="2118" y="1853"/>
                    <a:pt x="2123" y="1745"/>
                    <a:pt x="2123" y="1639"/>
                  </a:cubicBezTo>
                  <a:cubicBezTo>
                    <a:pt x="2123" y="1532"/>
                    <a:pt x="2118" y="1424"/>
                    <a:pt x="2108" y="1318"/>
                  </a:cubicBezTo>
                  <a:cubicBezTo>
                    <a:pt x="2107" y="1313"/>
                    <a:pt x="2105" y="1308"/>
                    <a:pt x="2100" y="1305"/>
                  </a:cubicBezTo>
                  <a:cubicBezTo>
                    <a:pt x="2013" y="1243"/>
                    <a:pt x="1922" y="1184"/>
                    <a:pt x="1830" y="1131"/>
                  </a:cubicBezTo>
                  <a:cubicBezTo>
                    <a:pt x="1737" y="1078"/>
                    <a:pt x="1641" y="1028"/>
                    <a:pt x="1544" y="984"/>
                  </a:cubicBezTo>
                  <a:cubicBezTo>
                    <a:pt x="1542" y="983"/>
                    <a:pt x="1539" y="982"/>
                    <a:pt x="1537" y="982"/>
                  </a:cubicBezTo>
                  <a:cubicBezTo>
                    <a:pt x="1537" y="982"/>
                    <a:pt x="1537" y="982"/>
                    <a:pt x="1537" y="982"/>
                  </a:cubicBezTo>
                  <a:close/>
                  <a:moveTo>
                    <a:pt x="2310" y="1473"/>
                  </a:moveTo>
                  <a:cubicBezTo>
                    <a:pt x="2307" y="1473"/>
                    <a:pt x="2305" y="1474"/>
                    <a:pt x="2302" y="1475"/>
                  </a:cubicBezTo>
                  <a:cubicBezTo>
                    <a:pt x="2296" y="1478"/>
                    <a:pt x="2292" y="1485"/>
                    <a:pt x="2292" y="1492"/>
                  </a:cubicBezTo>
                  <a:cubicBezTo>
                    <a:pt x="2294" y="1539"/>
                    <a:pt x="2295" y="1588"/>
                    <a:pt x="2295" y="1638"/>
                  </a:cubicBezTo>
                  <a:cubicBezTo>
                    <a:pt x="2295" y="1686"/>
                    <a:pt x="2294" y="1735"/>
                    <a:pt x="2292" y="1786"/>
                  </a:cubicBezTo>
                  <a:cubicBezTo>
                    <a:pt x="2292" y="1793"/>
                    <a:pt x="2296" y="1799"/>
                    <a:pt x="2302" y="1803"/>
                  </a:cubicBezTo>
                  <a:cubicBezTo>
                    <a:pt x="2305" y="1804"/>
                    <a:pt x="2308" y="1804"/>
                    <a:pt x="2310" y="1804"/>
                  </a:cubicBezTo>
                  <a:cubicBezTo>
                    <a:pt x="2314" y="1804"/>
                    <a:pt x="2319" y="1803"/>
                    <a:pt x="2322" y="1800"/>
                  </a:cubicBezTo>
                  <a:cubicBezTo>
                    <a:pt x="2379" y="1752"/>
                    <a:pt x="2432" y="1702"/>
                    <a:pt x="2482" y="1652"/>
                  </a:cubicBezTo>
                  <a:cubicBezTo>
                    <a:pt x="2489" y="1645"/>
                    <a:pt x="2489" y="1633"/>
                    <a:pt x="2482" y="1626"/>
                  </a:cubicBezTo>
                  <a:cubicBezTo>
                    <a:pt x="2432" y="1576"/>
                    <a:pt x="2379" y="1526"/>
                    <a:pt x="2322" y="1477"/>
                  </a:cubicBezTo>
                  <a:cubicBezTo>
                    <a:pt x="2319" y="1475"/>
                    <a:pt x="2314" y="1473"/>
                    <a:pt x="2310" y="1473"/>
                  </a:cubicBezTo>
                  <a:cubicBezTo>
                    <a:pt x="2310" y="1473"/>
                    <a:pt x="2310" y="1473"/>
                    <a:pt x="2310" y="1473"/>
                  </a:cubicBezTo>
                  <a:close/>
                  <a:moveTo>
                    <a:pt x="763" y="1473"/>
                  </a:moveTo>
                  <a:cubicBezTo>
                    <a:pt x="759" y="1473"/>
                    <a:pt x="754" y="1475"/>
                    <a:pt x="751" y="1477"/>
                  </a:cubicBezTo>
                  <a:cubicBezTo>
                    <a:pt x="694" y="1526"/>
                    <a:pt x="640" y="1576"/>
                    <a:pt x="591" y="1626"/>
                  </a:cubicBezTo>
                  <a:cubicBezTo>
                    <a:pt x="585" y="1633"/>
                    <a:pt x="585" y="1645"/>
                    <a:pt x="592" y="1652"/>
                  </a:cubicBezTo>
                  <a:cubicBezTo>
                    <a:pt x="641" y="1701"/>
                    <a:pt x="694" y="1751"/>
                    <a:pt x="751" y="1800"/>
                  </a:cubicBezTo>
                  <a:cubicBezTo>
                    <a:pt x="755" y="1803"/>
                    <a:pt x="759" y="1804"/>
                    <a:pt x="763" y="1804"/>
                  </a:cubicBezTo>
                  <a:cubicBezTo>
                    <a:pt x="766" y="1804"/>
                    <a:pt x="768" y="1804"/>
                    <a:pt x="771" y="1802"/>
                  </a:cubicBezTo>
                  <a:cubicBezTo>
                    <a:pt x="777" y="1799"/>
                    <a:pt x="781" y="1793"/>
                    <a:pt x="781" y="1785"/>
                  </a:cubicBezTo>
                  <a:cubicBezTo>
                    <a:pt x="779" y="1737"/>
                    <a:pt x="778" y="1688"/>
                    <a:pt x="778" y="1639"/>
                  </a:cubicBezTo>
                  <a:cubicBezTo>
                    <a:pt x="778" y="1591"/>
                    <a:pt x="779" y="1541"/>
                    <a:pt x="781" y="1492"/>
                  </a:cubicBezTo>
                  <a:cubicBezTo>
                    <a:pt x="781" y="1485"/>
                    <a:pt x="777" y="1478"/>
                    <a:pt x="771" y="1475"/>
                  </a:cubicBezTo>
                  <a:cubicBezTo>
                    <a:pt x="768" y="1474"/>
                    <a:pt x="766" y="1473"/>
                    <a:pt x="763" y="1473"/>
                  </a:cubicBezTo>
                  <a:cubicBezTo>
                    <a:pt x="763" y="1473"/>
                    <a:pt x="763" y="1473"/>
                    <a:pt x="763" y="1473"/>
                  </a:cubicBezTo>
                  <a:close/>
                  <a:moveTo>
                    <a:pt x="661" y="754"/>
                  </a:moveTo>
                  <a:cubicBezTo>
                    <a:pt x="521" y="754"/>
                    <a:pt x="338" y="780"/>
                    <a:pt x="266" y="905"/>
                  </a:cubicBezTo>
                  <a:cubicBezTo>
                    <a:pt x="196" y="1025"/>
                    <a:pt x="253" y="1229"/>
                    <a:pt x="417" y="1450"/>
                  </a:cubicBezTo>
                  <a:cubicBezTo>
                    <a:pt x="428" y="1465"/>
                    <a:pt x="439" y="1479"/>
                    <a:pt x="450" y="1494"/>
                  </a:cubicBezTo>
                  <a:cubicBezTo>
                    <a:pt x="454" y="1498"/>
                    <a:pt x="458" y="1500"/>
                    <a:pt x="464" y="1500"/>
                  </a:cubicBezTo>
                  <a:cubicBezTo>
                    <a:pt x="464" y="1500"/>
                    <a:pt x="464" y="1500"/>
                    <a:pt x="465" y="1500"/>
                  </a:cubicBezTo>
                  <a:cubicBezTo>
                    <a:pt x="469" y="1500"/>
                    <a:pt x="474" y="1498"/>
                    <a:pt x="477" y="1495"/>
                  </a:cubicBezTo>
                  <a:cubicBezTo>
                    <a:pt x="571" y="1401"/>
                    <a:pt x="679" y="1308"/>
                    <a:pt x="797" y="1219"/>
                  </a:cubicBezTo>
                  <a:cubicBezTo>
                    <a:pt x="801" y="1216"/>
                    <a:pt x="803" y="1212"/>
                    <a:pt x="804" y="1207"/>
                  </a:cubicBezTo>
                  <a:cubicBezTo>
                    <a:pt x="821" y="1061"/>
                    <a:pt x="848" y="922"/>
                    <a:pt x="883" y="793"/>
                  </a:cubicBezTo>
                  <a:cubicBezTo>
                    <a:pt x="884" y="788"/>
                    <a:pt x="883" y="783"/>
                    <a:pt x="880" y="779"/>
                  </a:cubicBezTo>
                  <a:cubicBezTo>
                    <a:pt x="878" y="774"/>
                    <a:pt x="873" y="771"/>
                    <a:pt x="868" y="771"/>
                  </a:cubicBezTo>
                  <a:cubicBezTo>
                    <a:pt x="794" y="759"/>
                    <a:pt x="725" y="754"/>
                    <a:pt x="661" y="754"/>
                  </a:cubicBezTo>
                  <a:cubicBezTo>
                    <a:pt x="661" y="754"/>
                    <a:pt x="661" y="754"/>
                    <a:pt x="661" y="754"/>
                  </a:cubicBezTo>
                  <a:close/>
                  <a:moveTo>
                    <a:pt x="2412" y="754"/>
                  </a:moveTo>
                  <a:cubicBezTo>
                    <a:pt x="2347" y="754"/>
                    <a:pt x="2278" y="760"/>
                    <a:pt x="2206" y="771"/>
                  </a:cubicBezTo>
                  <a:cubicBezTo>
                    <a:pt x="2201" y="772"/>
                    <a:pt x="2196" y="774"/>
                    <a:pt x="2194" y="779"/>
                  </a:cubicBezTo>
                  <a:cubicBezTo>
                    <a:pt x="2191" y="783"/>
                    <a:pt x="2190" y="788"/>
                    <a:pt x="2191" y="793"/>
                  </a:cubicBezTo>
                  <a:cubicBezTo>
                    <a:pt x="2227" y="923"/>
                    <a:pt x="2253" y="1063"/>
                    <a:pt x="2270" y="1207"/>
                  </a:cubicBezTo>
                  <a:cubicBezTo>
                    <a:pt x="2271" y="1212"/>
                    <a:pt x="2273" y="1217"/>
                    <a:pt x="2277" y="1220"/>
                  </a:cubicBezTo>
                  <a:cubicBezTo>
                    <a:pt x="2395" y="1308"/>
                    <a:pt x="2503" y="1401"/>
                    <a:pt x="2596" y="1495"/>
                  </a:cubicBezTo>
                  <a:cubicBezTo>
                    <a:pt x="2600" y="1498"/>
                    <a:pt x="2605" y="1500"/>
                    <a:pt x="2609" y="1500"/>
                  </a:cubicBezTo>
                  <a:cubicBezTo>
                    <a:pt x="2610" y="1500"/>
                    <a:pt x="2610" y="1500"/>
                    <a:pt x="2610" y="1500"/>
                  </a:cubicBezTo>
                  <a:cubicBezTo>
                    <a:pt x="2615" y="1500"/>
                    <a:pt x="2620" y="1498"/>
                    <a:pt x="2624" y="1494"/>
                  </a:cubicBezTo>
                  <a:cubicBezTo>
                    <a:pt x="2636" y="1478"/>
                    <a:pt x="2647" y="1464"/>
                    <a:pt x="2657" y="1450"/>
                  </a:cubicBezTo>
                  <a:cubicBezTo>
                    <a:pt x="2821" y="1229"/>
                    <a:pt x="2877" y="1026"/>
                    <a:pt x="2808" y="905"/>
                  </a:cubicBezTo>
                  <a:cubicBezTo>
                    <a:pt x="2735" y="780"/>
                    <a:pt x="2553" y="754"/>
                    <a:pt x="2412" y="754"/>
                  </a:cubicBezTo>
                  <a:cubicBezTo>
                    <a:pt x="2412" y="754"/>
                    <a:pt x="2412" y="754"/>
                    <a:pt x="2412" y="754"/>
                  </a:cubicBezTo>
                  <a:close/>
                  <a:moveTo>
                    <a:pt x="1071" y="814"/>
                  </a:moveTo>
                  <a:cubicBezTo>
                    <a:pt x="1063" y="814"/>
                    <a:pt x="1056" y="819"/>
                    <a:pt x="1054" y="827"/>
                  </a:cubicBezTo>
                  <a:cubicBezTo>
                    <a:pt x="1035" y="894"/>
                    <a:pt x="1019" y="966"/>
                    <a:pt x="1005" y="1039"/>
                  </a:cubicBezTo>
                  <a:cubicBezTo>
                    <a:pt x="1003" y="1046"/>
                    <a:pt x="1006" y="1053"/>
                    <a:pt x="1012" y="1057"/>
                  </a:cubicBezTo>
                  <a:cubicBezTo>
                    <a:pt x="1015" y="1060"/>
                    <a:pt x="1019" y="1061"/>
                    <a:pt x="1022" y="1061"/>
                  </a:cubicBezTo>
                  <a:cubicBezTo>
                    <a:pt x="1026" y="1061"/>
                    <a:pt x="1029" y="1060"/>
                    <a:pt x="1032" y="1058"/>
                  </a:cubicBezTo>
                  <a:cubicBezTo>
                    <a:pt x="1074" y="1032"/>
                    <a:pt x="1116" y="1006"/>
                    <a:pt x="1157" y="982"/>
                  </a:cubicBezTo>
                  <a:cubicBezTo>
                    <a:pt x="1199" y="958"/>
                    <a:pt x="1242" y="934"/>
                    <a:pt x="1286" y="911"/>
                  </a:cubicBezTo>
                  <a:cubicBezTo>
                    <a:pt x="1292" y="908"/>
                    <a:pt x="1296" y="901"/>
                    <a:pt x="1296" y="894"/>
                  </a:cubicBezTo>
                  <a:cubicBezTo>
                    <a:pt x="1295" y="887"/>
                    <a:pt x="1290" y="881"/>
                    <a:pt x="1283" y="878"/>
                  </a:cubicBezTo>
                  <a:cubicBezTo>
                    <a:pt x="1213" y="853"/>
                    <a:pt x="1143" y="832"/>
                    <a:pt x="1076" y="814"/>
                  </a:cubicBezTo>
                  <a:cubicBezTo>
                    <a:pt x="1074" y="814"/>
                    <a:pt x="1073" y="814"/>
                    <a:pt x="1071" y="814"/>
                  </a:cubicBezTo>
                  <a:cubicBezTo>
                    <a:pt x="1071" y="814"/>
                    <a:pt x="1071" y="814"/>
                    <a:pt x="1071" y="814"/>
                  </a:cubicBezTo>
                  <a:close/>
                  <a:moveTo>
                    <a:pt x="2002" y="814"/>
                  </a:moveTo>
                  <a:cubicBezTo>
                    <a:pt x="2001" y="814"/>
                    <a:pt x="1999" y="814"/>
                    <a:pt x="1997" y="814"/>
                  </a:cubicBezTo>
                  <a:cubicBezTo>
                    <a:pt x="1930" y="832"/>
                    <a:pt x="1860" y="853"/>
                    <a:pt x="1790" y="878"/>
                  </a:cubicBezTo>
                  <a:cubicBezTo>
                    <a:pt x="1783" y="881"/>
                    <a:pt x="1778" y="887"/>
                    <a:pt x="1778" y="894"/>
                  </a:cubicBezTo>
                  <a:cubicBezTo>
                    <a:pt x="1777" y="901"/>
                    <a:pt x="1781" y="908"/>
                    <a:pt x="1787" y="911"/>
                  </a:cubicBezTo>
                  <a:cubicBezTo>
                    <a:pt x="1830" y="934"/>
                    <a:pt x="1874" y="958"/>
                    <a:pt x="1916" y="982"/>
                  </a:cubicBezTo>
                  <a:cubicBezTo>
                    <a:pt x="1958" y="1006"/>
                    <a:pt x="2000" y="1032"/>
                    <a:pt x="2041" y="1058"/>
                  </a:cubicBezTo>
                  <a:cubicBezTo>
                    <a:pt x="2044" y="1060"/>
                    <a:pt x="2047" y="1061"/>
                    <a:pt x="2051" y="1061"/>
                  </a:cubicBezTo>
                  <a:cubicBezTo>
                    <a:pt x="2054" y="1061"/>
                    <a:pt x="2058" y="1060"/>
                    <a:pt x="2061" y="1057"/>
                  </a:cubicBezTo>
                  <a:cubicBezTo>
                    <a:pt x="2067" y="1053"/>
                    <a:pt x="2070" y="1046"/>
                    <a:pt x="2068" y="1039"/>
                  </a:cubicBezTo>
                  <a:cubicBezTo>
                    <a:pt x="2055" y="966"/>
                    <a:pt x="2038" y="894"/>
                    <a:pt x="2020" y="827"/>
                  </a:cubicBezTo>
                  <a:cubicBezTo>
                    <a:pt x="2017" y="819"/>
                    <a:pt x="2010" y="814"/>
                    <a:pt x="2002" y="814"/>
                  </a:cubicBezTo>
                  <a:cubicBezTo>
                    <a:pt x="2002" y="814"/>
                    <a:pt x="2002" y="814"/>
                    <a:pt x="2002" y="814"/>
                  </a:cubicBezTo>
                  <a:close/>
                  <a:moveTo>
                    <a:pt x="1537" y="172"/>
                  </a:moveTo>
                  <a:cubicBezTo>
                    <a:pt x="1385" y="172"/>
                    <a:pt x="1233" y="337"/>
                    <a:pt x="1120" y="627"/>
                  </a:cubicBezTo>
                  <a:cubicBezTo>
                    <a:pt x="1118" y="631"/>
                    <a:pt x="1118" y="637"/>
                    <a:pt x="1120" y="641"/>
                  </a:cubicBezTo>
                  <a:cubicBezTo>
                    <a:pt x="1123" y="646"/>
                    <a:pt x="1127" y="649"/>
                    <a:pt x="1132" y="651"/>
                  </a:cubicBezTo>
                  <a:cubicBezTo>
                    <a:pt x="1260" y="685"/>
                    <a:pt x="1394" y="731"/>
                    <a:pt x="1529" y="789"/>
                  </a:cubicBezTo>
                  <a:cubicBezTo>
                    <a:pt x="1532" y="790"/>
                    <a:pt x="1534" y="790"/>
                    <a:pt x="1537" y="790"/>
                  </a:cubicBezTo>
                  <a:cubicBezTo>
                    <a:pt x="1539" y="790"/>
                    <a:pt x="1541" y="790"/>
                    <a:pt x="1544" y="789"/>
                  </a:cubicBezTo>
                  <a:cubicBezTo>
                    <a:pt x="1679" y="731"/>
                    <a:pt x="1813" y="684"/>
                    <a:pt x="1941" y="651"/>
                  </a:cubicBezTo>
                  <a:cubicBezTo>
                    <a:pt x="1946" y="649"/>
                    <a:pt x="1950" y="646"/>
                    <a:pt x="1953" y="641"/>
                  </a:cubicBezTo>
                  <a:cubicBezTo>
                    <a:pt x="1955" y="637"/>
                    <a:pt x="1955" y="631"/>
                    <a:pt x="1953" y="626"/>
                  </a:cubicBezTo>
                  <a:cubicBezTo>
                    <a:pt x="1840" y="337"/>
                    <a:pt x="1688" y="172"/>
                    <a:pt x="1537" y="172"/>
                  </a:cubicBezTo>
                  <a:cubicBezTo>
                    <a:pt x="1537" y="172"/>
                    <a:pt x="1537" y="172"/>
                    <a:pt x="1537" y="172"/>
                  </a:cubicBezTo>
                  <a:close/>
                  <a:moveTo>
                    <a:pt x="1537" y="1927"/>
                  </a:moveTo>
                  <a:cubicBezTo>
                    <a:pt x="1377" y="1927"/>
                    <a:pt x="1248" y="1797"/>
                    <a:pt x="1248" y="1638"/>
                  </a:cubicBezTo>
                  <a:cubicBezTo>
                    <a:pt x="1248" y="1479"/>
                    <a:pt x="1377" y="1349"/>
                    <a:pt x="1537" y="1349"/>
                  </a:cubicBezTo>
                  <a:cubicBezTo>
                    <a:pt x="1696" y="1349"/>
                    <a:pt x="1825" y="1479"/>
                    <a:pt x="1825" y="1638"/>
                  </a:cubicBezTo>
                  <a:cubicBezTo>
                    <a:pt x="1825" y="1797"/>
                    <a:pt x="1696" y="1927"/>
                    <a:pt x="1537" y="1927"/>
                  </a:cubicBezTo>
                  <a:cubicBezTo>
                    <a:pt x="1537" y="1927"/>
                    <a:pt x="1537" y="1927"/>
                    <a:pt x="1537" y="1927"/>
                  </a:cubicBezTo>
                  <a:close/>
                  <a:moveTo>
                    <a:pt x="1537" y="1521"/>
                  </a:moveTo>
                  <a:cubicBezTo>
                    <a:pt x="1472" y="1521"/>
                    <a:pt x="1419" y="1574"/>
                    <a:pt x="1419" y="1639"/>
                  </a:cubicBezTo>
                  <a:cubicBezTo>
                    <a:pt x="1419" y="1703"/>
                    <a:pt x="1472" y="1756"/>
                    <a:pt x="1537" y="1756"/>
                  </a:cubicBezTo>
                  <a:cubicBezTo>
                    <a:pt x="1601" y="1756"/>
                    <a:pt x="1654" y="1703"/>
                    <a:pt x="1654" y="1639"/>
                  </a:cubicBezTo>
                  <a:cubicBezTo>
                    <a:pt x="1654" y="1574"/>
                    <a:pt x="1601" y="1521"/>
                    <a:pt x="1537" y="1521"/>
                  </a:cubicBezTo>
                  <a:cubicBezTo>
                    <a:pt x="1537" y="1521"/>
                    <a:pt x="1537" y="1521"/>
                    <a:pt x="1537" y="1521"/>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sp>
          <p:nvSpPr>
            <p:cNvPr id="10" name="Freeform 9"/>
            <p:cNvSpPr/>
            <p:nvPr/>
          </p:nvSpPr>
          <p:spPr bwMode="auto">
            <a:xfrm>
              <a:off x="3538408" y="4005263"/>
              <a:ext cx="155434" cy="154896"/>
            </a:xfrm>
            <a:custGeom>
              <a:avLst/>
              <a:gdLst>
                <a:gd name="T0" fmla="*/ 2861 w 3270"/>
                <a:gd name="T1" fmla="*/ 2036 h 3262"/>
                <a:gd name="T2" fmla="*/ 3270 w 3270"/>
                <a:gd name="T3" fmla="*/ 1627 h 3262"/>
                <a:gd name="T4" fmla="*/ 2861 w 3270"/>
                <a:gd name="T5" fmla="*/ 1219 h 3262"/>
                <a:gd name="T6" fmla="*/ 2469 w 3270"/>
                <a:gd name="T7" fmla="*/ 1514 h 3262"/>
                <a:gd name="T8" fmla="*/ 1446 w 3270"/>
                <a:gd name="T9" fmla="*/ 1514 h 3262"/>
                <a:gd name="T10" fmla="*/ 2018 w 3270"/>
                <a:gd name="T11" fmla="*/ 522 h 3262"/>
                <a:gd name="T12" fmla="*/ 2469 w 3270"/>
                <a:gd name="T13" fmla="*/ 522 h 3262"/>
                <a:gd name="T14" fmla="*/ 2861 w 3270"/>
                <a:gd name="T15" fmla="*/ 817 h 3262"/>
                <a:gd name="T16" fmla="*/ 3270 w 3270"/>
                <a:gd name="T17" fmla="*/ 409 h 3262"/>
                <a:gd name="T18" fmla="*/ 2861 w 3270"/>
                <a:gd name="T19" fmla="*/ 0 h 3262"/>
                <a:gd name="T20" fmla="*/ 2469 w 3270"/>
                <a:gd name="T21" fmla="*/ 295 h 3262"/>
                <a:gd name="T22" fmla="*/ 1887 w 3270"/>
                <a:gd name="T23" fmla="*/ 295 h 3262"/>
                <a:gd name="T24" fmla="*/ 1183 w 3270"/>
                <a:gd name="T25" fmla="*/ 1514 h 3262"/>
                <a:gd name="T26" fmla="*/ 801 w 3270"/>
                <a:gd name="T27" fmla="*/ 1514 h 3262"/>
                <a:gd name="T28" fmla="*/ 409 w 3270"/>
                <a:gd name="T29" fmla="*/ 1219 h 3262"/>
                <a:gd name="T30" fmla="*/ 0 w 3270"/>
                <a:gd name="T31" fmla="*/ 1627 h 3262"/>
                <a:gd name="T32" fmla="*/ 409 w 3270"/>
                <a:gd name="T33" fmla="*/ 2036 h 3262"/>
                <a:gd name="T34" fmla="*/ 801 w 3270"/>
                <a:gd name="T35" fmla="*/ 1741 h 3262"/>
                <a:gd name="T36" fmla="*/ 1183 w 3270"/>
                <a:gd name="T37" fmla="*/ 1741 h 3262"/>
                <a:gd name="T38" fmla="*/ 1887 w 3270"/>
                <a:gd name="T39" fmla="*/ 2967 h 3262"/>
                <a:gd name="T40" fmla="*/ 2469 w 3270"/>
                <a:gd name="T41" fmla="*/ 2967 h 3262"/>
                <a:gd name="T42" fmla="*/ 2861 w 3270"/>
                <a:gd name="T43" fmla="*/ 3262 h 3262"/>
                <a:gd name="T44" fmla="*/ 3270 w 3270"/>
                <a:gd name="T45" fmla="*/ 2853 h 3262"/>
                <a:gd name="T46" fmla="*/ 2861 w 3270"/>
                <a:gd name="T47" fmla="*/ 2445 h 3262"/>
                <a:gd name="T48" fmla="*/ 2469 w 3270"/>
                <a:gd name="T49" fmla="*/ 2740 h 3262"/>
                <a:gd name="T50" fmla="*/ 2018 w 3270"/>
                <a:gd name="T51" fmla="*/ 2740 h 3262"/>
                <a:gd name="T52" fmla="*/ 1445 w 3270"/>
                <a:gd name="T53" fmla="*/ 1741 h 3262"/>
                <a:gd name="T54" fmla="*/ 2469 w 3270"/>
                <a:gd name="T55" fmla="*/ 1741 h 3262"/>
                <a:gd name="T56" fmla="*/ 2861 w 3270"/>
                <a:gd name="T57" fmla="*/ 2036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0" h="3262">
                  <a:moveTo>
                    <a:pt x="2861" y="2036"/>
                  </a:moveTo>
                  <a:cubicBezTo>
                    <a:pt x="3087" y="2036"/>
                    <a:pt x="3270" y="1853"/>
                    <a:pt x="3270" y="1627"/>
                  </a:cubicBezTo>
                  <a:cubicBezTo>
                    <a:pt x="3270" y="1402"/>
                    <a:pt x="3087" y="1219"/>
                    <a:pt x="2861" y="1219"/>
                  </a:cubicBezTo>
                  <a:cubicBezTo>
                    <a:pt x="2675" y="1219"/>
                    <a:pt x="2518" y="1343"/>
                    <a:pt x="2469" y="1514"/>
                  </a:cubicBezTo>
                  <a:cubicBezTo>
                    <a:pt x="1446" y="1514"/>
                    <a:pt x="1446" y="1514"/>
                    <a:pt x="1446" y="1514"/>
                  </a:cubicBezTo>
                  <a:cubicBezTo>
                    <a:pt x="2018" y="522"/>
                    <a:pt x="2018" y="522"/>
                    <a:pt x="2018" y="522"/>
                  </a:cubicBezTo>
                  <a:cubicBezTo>
                    <a:pt x="2469" y="522"/>
                    <a:pt x="2469" y="522"/>
                    <a:pt x="2469" y="522"/>
                  </a:cubicBezTo>
                  <a:cubicBezTo>
                    <a:pt x="2518" y="693"/>
                    <a:pt x="2675" y="817"/>
                    <a:pt x="2861" y="817"/>
                  </a:cubicBezTo>
                  <a:cubicBezTo>
                    <a:pt x="3087" y="817"/>
                    <a:pt x="3270" y="634"/>
                    <a:pt x="3270" y="409"/>
                  </a:cubicBezTo>
                  <a:cubicBezTo>
                    <a:pt x="3270" y="183"/>
                    <a:pt x="3087" y="0"/>
                    <a:pt x="2861" y="0"/>
                  </a:cubicBezTo>
                  <a:cubicBezTo>
                    <a:pt x="2675" y="0"/>
                    <a:pt x="2518" y="125"/>
                    <a:pt x="2469" y="295"/>
                  </a:cubicBezTo>
                  <a:cubicBezTo>
                    <a:pt x="1887" y="295"/>
                    <a:pt x="1887" y="295"/>
                    <a:pt x="1887" y="295"/>
                  </a:cubicBezTo>
                  <a:cubicBezTo>
                    <a:pt x="1183" y="1514"/>
                    <a:pt x="1183" y="1514"/>
                    <a:pt x="1183" y="1514"/>
                  </a:cubicBezTo>
                  <a:cubicBezTo>
                    <a:pt x="801" y="1514"/>
                    <a:pt x="801" y="1514"/>
                    <a:pt x="801" y="1514"/>
                  </a:cubicBezTo>
                  <a:cubicBezTo>
                    <a:pt x="752" y="1343"/>
                    <a:pt x="595" y="1219"/>
                    <a:pt x="409" y="1219"/>
                  </a:cubicBezTo>
                  <a:cubicBezTo>
                    <a:pt x="183" y="1219"/>
                    <a:pt x="0" y="1402"/>
                    <a:pt x="0" y="1627"/>
                  </a:cubicBezTo>
                  <a:cubicBezTo>
                    <a:pt x="0" y="1853"/>
                    <a:pt x="183" y="2036"/>
                    <a:pt x="409" y="2036"/>
                  </a:cubicBezTo>
                  <a:cubicBezTo>
                    <a:pt x="595" y="2036"/>
                    <a:pt x="752" y="1911"/>
                    <a:pt x="801" y="1741"/>
                  </a:cubicBezTo>
                  <a:cubicBezTo>
                    <a:pt x="1183" y="1741"/>
                    <a:pt x="1183" y="1741"/>
                    <a:pt x="1183" y="1741"/>
                  </a:cubicBezTo>
                  <a:cubicBezTo>
                    <a:pt x="1887" y="2967"/>
                    <a:pt x="1887" y="2967"/>
                    <a:pt x="1887" y="2967"/>
                  </a:cubicBezTo>
                  <a:cubicBezTo>
                    <a:pt x="2469" y="2967"/>
                    <a:pt x="2469" y="2967"/>
                    <a:pt x="2469" y="2967"/>
                  </a:cubicBezTo>
                  <a:cubicBezTo>
                    <a:pt x="2518" y="3137"/>
                    <a:pt x="2675" y="3262"/>
                    <a:pt x="2861" y="3262"/>
                  </a:cubicBezTo>
                  <a:cubicBezTo>
                    <a:pt x="3087" y="3262"/>
                    <a:pt x="3270" y="3079"/>
                    <a:pt x="3270" y="2853"/>
                  </a:cubicBezTo>
                  <a:cubicBezTo>
                    <a:pt x="3270" y="2628"/>
                    <a:pt x="3087" y="2445"/>
                    <a:pt x="2861" y="2445"/>
                  </a:cubicBezTo>
                  <a:cubicBezTo>
                    <a:pt x="2675" y="2445"/>
                    <a:pt x="2518" y="2569"/>
                    <a:pt x="2469" y="2740"/>
                  </a:cubicBezTo>
                  <a:cubicBezTo>
                    <a:pt x="2018" y="2740"/>
                    <a:pt x="2018" y="2740"/>
                    <a:pt x="2018" y="2740"/>
                  </a:cubicBezTo>
                  <a:cubicBezTo>
                    <a:pt x="1445" y="1741"/>
                    <a:pt x="1445" y="1741"/>
                    <a:pt x="1445" y="1741"/>
                  </a:cubicBezTo>
                  <a:cubicBezTo>
                    <a:pt x="2469" y="1741"/>
                    <a:pt x="2469" y="1741"/>
                    <a:pt x="2469" y="1741"/>
                  </a:cubicBezTo>
                  <a:cubicBezTo>
                    <a:pt x="2518" y="1911"/>
                    <a:pt x="2675" y="2036"/>
                    <a:pt x="2861" y="2036"/>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grpSp>
      <p:sp>
        <p:nvSpPr>
          <p:cNvPr id="5" name="文本框 4"/>
          <p:cNvSpPr txBox="1"/>
          <p:nvPr/>
        </p:nvSpPr>
        <p:spPr>
          <a:xfrm>
            <a:off x="600148" y="3203328"/>
            <a:ext cx="5926455" cy="645160"/>
          </a:xfrm>
          <a:prstGeom prst="rect">
            <a:avLst/>
          </a:prstGeom>
          <a:noFill/>
        </p:spPr>
        <p:txBody>
          <a:bodyPr wrap="none" rtlCol="0">
            <a:spAutoFit/>
          </a:bodyPr>
          <a:lstStyle/>
          <a:p>
            <a:r>
              <a:rPr lang="zh-CN" altLang="en-US" sz="3600" b="1" dirty="0">
                <a:solidFill>
                  <a:schemeClr val="bg1"/>
                </a:solidFill>
                <a:latin typeface="等线 Light" panose="02010600030101010101" pitchFamily="2" charset="-122"/>
                <a:ea typeface="等线 Light" panose="02010600030101010101" pitchFamily="2" charset="-122"/>
              </a:rPr>
              <a:t>区块链</a:t>
            </a:r>
            <a:r>
              <a:rPr lang="en-US" altLang="zh-CN" sz="3600" b="1" dirty="0">
                <a:solidFill>
                  <a:schemeClr val="bg1"/>
                </a:solidFill>
                <a:latin typeface="等线 Light" panose="02010600030101010101" pitchFamily="2" charset="-122"/>
                <a:ea typeface="等线 Light" panose="02010600030101010101" pitchFamily="2" charset="-122"/>
              </a:rPr>
              <a:t>+/</a:t>
            </a:r>
            <a:r>
              <a:rPr lang="zh-CN" altLang="en-US" sz="3600" b="1" dirty="0">
                <a:solidFill>
                  <a:schemeClr val="bg1"/>
                </a:solidFill>
                <a:latin typeface="等线 Light" panose="02010600030101010101" pitchFamily="2" charset="-122"/>
                <a:ea typeface="等线 Light" panose="02010600030101010101" pitchFamily="2" charset="-122"/>
              </a:rPr>
              <a:t>大数据</a:t>
            </a:r>
            <a:r>
              <a:rPr lang="en-US" altLang="zh-CN" sz="3600" b="1" dirty="0">
                <a:solidFill>
                  <a:schemeClr val="bg1"/>
                </a:solidFill>
                <a:latin typeface="等线 Light" panose="02010600030101010101" pitchFamily="2" charset="-122"/>
                <a:ea typeface="等线 Light" panose="02010600030101010101" pitchFamily="2" charset="-122"/>
              </a:rPr>
              <a:t>+/</a:t>
            </a:r>
            <a:r>
              <a:rPr lang="zh-CN" altLang="en-US" sz="3600" b="1" dirty="0">
                <a:solidFill>
                  <a:schemeClr val="bg1"/>
                </a:solidFill>
                <a:latin typeface="等线 Light" panose="02010600030101010101" pitchFamily="2" charset="-122"/>
                <a:ea typeface="等线 Light" panose="02010600030101010101" pitchFamily="2" charset="-122"/>
              </a:rPr>
              <a:t>资本市场</a:t>
            </a:r>
            <a:r>
              <a:rPr lang="en-US" altLang="zh-CN" sz="3600" b="1" dirty="0">
                <a:solidFill>
                  <a:schemeClr val="bg1"/>
                </a:solidFill>
                <a:latin typeface="等线 Light" panose="02010600030101010101" pitchFamily="2" charset="-122"/>
                <a:ea typeface="等线 Light" panose="02010600030101010101" pitchFamily="2" charset="-122"/>
              </a:rPr>
              <a:t>+</a:t>
            </a:r>
            <a:endParaRPr lang="en-US" altLang="zh-CN" sz="3600" b="1" dirty="0">
              <a:solidFill>
                <a:schemeClr val="bg1"/>
              </a:solidFill>
              <a:latin typeface="等线 Light" panose="02010600030101010101" pitchFamily="2" charset="-122"/>
              <a:ea typeface="等线 Light" panose="02010600030101010101" pitchFamily="2" charset="-122"/>
            </a:endParaRPr>
          </a:p>
        </p:txBody>
      </p:sp>
      <p:sp>
        <p:nvSpPr>
          <p:cNvPr id="37" name="矩形 36"/>
          <p:cNvSpPr/>
          <p:nvPr/>
        </p:nvSpPr>
        <p:spPr>
          <a:xfrm>
            <a:off x="623008" y="3926199"/>
            <a:ext cx="6837329" cy="400110"/>
          </a:xfrm>
          <a:prstGeom prst="rect">
            <a:avLst/>
          </a:prstGeom>
        </p:spPr>
        <p:txBody>
          <a:bodyPr wrap="square">
            <a:spAutoFit/>
          </a:bodyPr>
          <a:lstStyle/>
          <a:p>
            <a:r>
              <a:rPr lang="en-US" altLang="zh-CN" sz="1000" dirty="0">
                <a:solidFill>
                  <a:schemeClr val="bg1">
                    <a:alpha val="70000"/>
                  </a:schemeClr>
                </a:solidFill>
              </a:rPr>
              <a:t>Block chain Internet big data Business chain Internet big data Business  chain Internet big data Business chain Internet big</a:t>
            </a:r>
            <a:endParaRPr lang="en-US" altLang="zh-CN" sz="1000" dirty="0">
              <a:solidFill>
                <a:schemeClr val="bg1">
                  <a:alpha val="70000"/>
                </a:schemeClr>
              </a:solidFill>
            </a:endParaRPr>
          </a:p>
          <a:p>
            <a:r>
              <a:rPr lang="en-US" altLang="zh-CN" sz="1000" dirty="0">
                <a:solidFill>
                  <a:schemeClr val="bg1">
                    <a:alpha val="70000"/>
                  </a:schemeClr>
                </a:solidFill>
              </a:rPr>
              <a:t>data Business chain Internet big data Business plan, chain Internet big data Business , chain Internet big data Business </a:t>
            </a:r>
            <a:endParaRPr lang="en-US" altLang="zh-CN" sz="1000" dirty="0">
              <a:solidFill>
                <a:schemeClr val="bg1">
                  <a:alpha val="70000"/>
                </a:schemeClr>
              </a:solidFill>
            </a:endParaRPr>
          </a:p>
        </p:txBody>
      </p:sp>
      <p:sp>
        <p:nvSpPr>
          <p:cNvPr id="7" name="文本框 6"/>
          <p:cNvSpPr txBox="1"/>
          <p:nvPr/>
        </p:nvSpPr>
        <p:spPr>
          <a:xfrm>
            <a:off x="602600" y="307212"/>
            <a:ext cx="797013" cy="369332"/>
          </a:xfrm>
          <a:prstGeom prst="rect">
            <a:avLst/>
          </a:prstGeom>
          <a:noFill/>
        </p:spPr>
        <p:txBody>
          <a:bodyPr wrap="none" rtlCol="0">
            <a:spAutoFit/>
          </a:bodyPr>
          <a:lstStyle/>
          <a:p>
            <a:r>
              <a:rPr lang="en-US" altLang="zh-CN" dirty="0">
                <a:solidFill>
                  <a:schemeClr val="bg1"/>
                </a:solidFill>
              </a:rPr>
              <a:t>LOGO</a:t>
            </a:r>
            <a:endParaRPr lang="zh-CN" altLang="en-US" dirty="0">
              <a:solidFill>
                <a:schemeClr val="bg1"/>
              </a:solidFill>
            </a:endParaRPr>
          </a:p>
        </p:txBody>
      </p:sp>
      <p:pic>
        <p:nvPicPr>
          <p:cNvPr id="27" name="Philter - Battle Scars">
            <a:hlinkClick r:id="" action="ppaction://media"/>
          </p:cNvPr>
          <p:cNvPicPr>
            <a:picLocks noChangeAspect="1"/>
          </p:cNvPicPr>
          <p:nvPr>
            <a:audioFile r:link="rId15"/>
            <p:extLst>
              <p:ext uri="{DAA4B4D4-6D71-4841-9C94-3DE7FCFB9230}">
                <p14:media xmlns:p14="http://schemas.microsoft.com/office/powerpoint/2010/main" r:embed="rId16">
                  <p14:trim st="6802.000000"/>
                </p14:media>
              </p:ext>
            </p:extLst>
          </p:nvPr>
        </p:nvPicPr>
        <p:blipFill>
          <a:blip r:embed="rId17"/>
          <a:stretch>
            <a:fillRect/>
          </a:stretch>
        </p:blipFill>
        <p:spPr>
          <a:xfrm>
            <a:off x="-660482" y="-304800"/>
            <a:ext cx="609600" cy="609600"/>
          </a:xfrm>
          <a:prstGeom prst="rect">
            <a:avLst/>
          </a:prstGeom>
        </p:spPr>
      </p:pic>
      <p:pic>
        <p:nvPicPr>
          <p:cNvPr id="3" name="图片 2"/>
          <p:cNvPicPr>
            <a:picLocks noChangeAspect="1"/>
          </p:cNvPicPr>
          <p:nvPr/>
        </p:nvPicPr>
        <p:blipFill>
          <a:blip r:embed="rId18"/>
          <a:stretch>
            <a:fillRect/>
          </a:stretch>
        </p:blipFill>
        <p:spPr>
          <a:xfrm>
            <a:off x="327660" y="140335"/>
            <a:ext cx="3286760" cy="102298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22000">
                                      <p:stCondLst>
                                        <p:cond delay="1000"/>
                                      </p:stCondLst>
                                      <p:childTnLst>
                                        <p:set>
                                          <p:cBhvr>
                                            <p:cTn id="6" dur="1" fill="hold">
                                              <p:stCondLst>
                                                <p:cond delay="0"/>
                                              </p:stCondLst>
                                            </p:cTn>
                                            <p:tgtEl>
                                              <p:spTgt spid="37"/>
                                            </p:tgtEl>
                                            <p:attrNameLst>
                                              <p:attrName>style.visibility</p:attrName>
                                            </p:attrNameLst>
                                          </p:cBhvr>
                                          <p:to>
                                            <p:strVal val="visible"/>
                                          </p:to>
                                        </p:set>
                                        <p:anim calcmode="lin" valueType="num" p14:bounceEnd="22000">
                                          <p:cBhvr additive="base">
                                            <p:cTn id="7" dur="500" fill="hold"/>
                                            <p:tgtEl>
                                              <p:spTgt spid="37"/>
                                            </p:tgtEl>
                                            <p:attrNameLst>
                                              <p:attrName>ppt_x</p:attrName>
                                            </p:attrNameLst>
                                          </p:cBhvr>
                                          <p:tavLst>
                                            <p:tav tm="0">
                                              <p:val>
                                                <p:strVal val="1+#ppt_w/2"/>
                                              </p:val>
                                            </p:tav>
                                            <p:tav tm="100000">
                                              <p:val>
                                                <p:strVal val="#ppt_x"/>
                                              </p:val>
                                            </p:tav>
                                          </p:tavLst>
                                        </p:anim>
                                        <p:anim calcmode="lin" valueType="num" p14:bounceEnd="22000">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 presetClass="mediacall" presetSubtype="0" fill="hold" nodeType="afterEffect">
                                      <p:stCondLst>
                                        <p:cond delay="0"/>
                                      </p:stCondLst>
                                      <p:childTnLst>
                                        <p:cmd type="call" cmd="playFrom(0.0)">
                                          <p:cBhvr>
                                            <p:cTn id="11"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 repeatCount="indefinite" fill="hold" display="0">
                      <p:stCondLst>
                        <p:cond delay="indefinite"/>
                      </p:stCondLst>
                      <p:endCondLst>
                        <p:cond evt="onStopAudio" delay="0">
                          <p:tgtEl>
                            <p:sldTgt/>
                          </p:tgtEl>
                        </p:cond>
                      </p:endCondLst>
                    </p:cTn>
                    <p:tgtEl>
                      <p:spTgt spid="27"/>
                    </p:tgtEl>
                  </p:cMediaNode>
                </p:audio>
              </p:childTnLst>
            </p:cTn>
          </p:par>
        </p:tnLst>
        <p:bldLst>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 presetClass="mediacall" presetSubtype="0" fill="hold" nodeType="afterEffect">
                                      <p:stCondLst>
                                        <p:cond delay="0"/>
                                      </p:stCondLst>
                                      <p:childTnLst>
                                        <p:cmd type="call" cmd="playFrom(0.0)">
                                          <p:cBhvr>
                                            <p:cTn id="11"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 repeatCount="indefinite" fill="hold" display="0">
                      <p:stCondLst>
                        <p:cond delay="indefinite"/>
                      </p:stCondLst>
                      <p:endCondLst>
                        <p:cond evt="onStopAudio" delay="0">
                          <p:tgtEl>
                            <p:sldTgt/>
                          </p:tgtEl>
                        </p:cond>
                      </p:endCondLst>
                    </p:cTn>
                    <p:tgtEl>
                      <p:spTgt spid="27"/>
                    </p:tgtEl>
                  </p:cMediaNode>
                </p:audio>
              </p:childTnLst>
            </p:cTn>
          </p:par>
        </p:tnLst>
        <p:bldLst>
          <p:bldP spid="3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noEditPoints="1"/>
          </p:cNvSpPr>
          <p:nvPr>
            <p:custDataLst>
              <p:tags r:id="rId1"/>
            </p:custDataLst>
          </p:nvPr>
        </p:nvSpPr>
        <p:spPr bwMode="auto">
          <a:xfrm>
            <a:off x="1517486" y="1351415"/>
            <a:ext cx="400543" cy="362396"/>
          </a:xfrm>
          <a:custGeom>
            <a:avLst/>
            <a:gdLst>
              <a:gd name="T0" fmla="*/ 106 w 336"/>
              <a:gd name="T1" fmla="*/ 0 h 304"/>
              <a:gd name="T2" fmla="*/ 140 w 336"/>
              <a:gd name="T3" fmla="*/ 38 h 304"/>
              <a:gd name="T4" fmla="*/ 140 w 336"/>
              <a:gd name="T5" fmla="*/ 38 h 304"/>
              <a:gd name="T6" fmla="*/ 124 w 336"/>
              <a:gd name="T7" fmla="*/ 50 h 304"/>
              <a:gd name="T8" fmla="*/ 110 w 336"/>
              <a:gd name="T9" fmla="*/ 64 h 304"/>
              <a:gd name="T10" fmla="*/ 100 w 336"/>
              <a:gd name="T11" fmla="*/ 78 h 304"/>
              <a:gd name="T12" fmla="*/ 88 w 336"/>
              <a:gd name="T13" fmla="*/ 92 h 304"/>
              <a:gd name="T14" fmla="*/ 82 w 336"/>
              <a:gd name="T15" fmla="*/ 108 h 304"/>
              <a:gd name="T16" fmla="*/ 76 w 336"/>
              <a:gd name="T17" fmla="*/ 124 h 304"/>
              <a:gd name="T18" fmla="*/ 72 w 336"/>
              <a:gd name="T19" fmla="*/ 140 h 304"/>
              <a:gd name="T20" fmla="*/ 70 w 336"/>
              <a:gd name="T21" fmla="*/ 156 h 304"/>
              <a:gd name="T22" fmla="*/ 70 w 336"/>
              <a:gd name="T23" fmla="*/ 156 h 304"/>
              <a:gd name="T24" fmla="*/ 144 w 336"/>
              <a:gd name="T25" fmla="*/ 156 h 304"/>
              <a:gd name="T26" fmla="*/ 144 w 336"/>
              <a:gd name="T27" fmla="*/ 304 h 304"/>
              <a:gd name="T28" fmla="*/ 0 w 336"/>
              <a:gd name="T29" fmla="*/ 304 h 304"/>
              <a:gd name="T30" fmla="*/ 0 w 336"/>
              <a:gd name="T31" fmla="*/ 192 h 304"/>
              <a:gd name="T32" fmla="*/ 0 w 336"/>
              <a:gd name="T33" fmla="*/ 192 h 304"/>
              <a:gd name="T34" fmla="*/ 0 w 336"/>
              <a:gd name="T35" fmla="*/ 160 h 304"/>
              <a:gd name="T36" fmla="*/ 4 w 336"/>
              <a:gd name="T37" fmla="*/ 130 h 304"/>
              <a:gd name="T38" fmla="*/ 12 w 336"/>
              <a:gd name="T39" fmla="*/ 104 h 304"/>
              <a:gd name="T40" fmla="*/ 26 w 336"/>
              <a:gd name="T41" fmla="*/ 78 h 304"/>
              <a:gd name="T42" fmla="*/ 40 w 336"/>
              <a:gd name="T43" fmla="*/ 54 h 304"/>
              <a:gd name="T44" fmla="*/ 56 w 336"/>
              <a:gd name="T45" fmla="*/ 34 h 304"/>
              <a:gd name="T46" fmla="*/ 80 w 336"/>
              <a:gd name="T47" fmla="*/ 16 h 304"/>
              <a:gd name="T48" fmla="*/ 106 w 336"/>
              <a:gd name="T49" fmla="*/ 0 h 304"/>
              <a:gd name="T50" fmla="*/ 106 w 336"/>
              <a:gd name="T51" fmla="*/ 0 h 304"/>
              <a:gd name="T52" fmla="*/ 106 w 336"/>
              <a:gd name="T53" fmla="*/ 0 h 304"/>
              <a:gd name="T54" fmla="*/ 106 w 336"/>
              <a:gd name="T55" fmla="*/ 0 h 304"/>
              <a:gd name="T56" fmla="*/ 298 w 336"/>
              <a:gd name="T57" fmla="*/ 0 h 304"/>
              <a:gd name="T58" fmla="*/ 298 w 336"/>
              <a:gd name="T59" fmla="*/ 0 h 304"/>
              <a:gd name="T60" fmla="*/ 298 w 336"/>
              <a:gd name="T61" fmla="*/ 0 h 304"/>
              <a:gd name="T62" fmla="*/ 272 w 336"/>
              <a:gd name="T63" fmla="*/ 16 h 304"/>
              <a:gd name="T64" fmla="*/ 250 w 336"/>
              <a:gd name="T65" fmla="*/ 36 h 304"/>
              <a:gd name="T66" fmla="*/ 232 w 336"/>
              <a:gd name="T67" fmla="*/ 56 h 304"/>
              <a:gd name="T68" fmla="*/ 218 w 336"/>
              <a:gd name="T69" fmla="*/ 80 h 304"/>
              <a:gd name="T70" fmla="*/ 204 w 336"/>
              <a:gd name="T71" fmla="*/ 106 h 304"/>
              <a:gd name="T72" fmla="*/ 196 w 336"/>
              <a:gd name="T73" fmla="*/ 130 h 304"/>
              <a:gd name="T74" fmla="*/ 192 w 336"/>
              <a:gd name="T75" fmla="*/ 160 h 304"/>
              <a:gd name="T76" fmla="*/ 192 w 336"/>
              <a:gd name="T77" fmla="*/ 192 h 304"/>
              <a:gd name="T78" fmla="*/ 192 w 336"/>
              <a:gd name="T79" fmla="*/ 192 h 304"/>
              <a:gd name="T80" fmla="*/ 192 w 336"/>
              <a:gd name="T81" fmla="*/ 304 h 304"/>
              <a:gd name="T82" fmla="*/ 336 w 336"/>
              <a:gd name="T83" fmla="*/ 304 h 304"/>
              <a:gd name="T84" fmla="*/ 336 w 336"/>
              <a:gd name="T85" fmla="*/ 156 h 304"/>
              <a:gd name="T86" fmla="*/ 260 w 336"/>
              <a:gd name="T87" fmla="*/ 156 h 304"/>
              <a:gd name="T88" fmla="*/ 260 w 336"/>
              <a:gd name="T89" fmla="*/ 156 h 304"/>
              <a:gd name="T90" fmla="*/ 264 w 336"/>
              <a:gd name="T91" fmla="*/ 140 h 304"/>
              <a:gd name="T92" fmla="*/ 268 w 336"/>
              <a:gd name="T93" fmla="*/ 124 h 304"/>
              <a:gd name="T94" fmla="*/ 274 w 336"/>
              <a:gd name="T95" fmla="*/ 108 h 304"/>
              <a:gd name="T96" fmla="*/ 280 w 336"/>
              <a:gd name="T97" fmla="*/ 92 h 304"/>
              <a:gd name="T98" fmla="*/ 292 w 336"/>
              <a:gd name="T99" fmla="*/ 78 h 304"/>
              <a:gd name="T100" fmla="*/ 304 w 336"/>
              <a:gd name="T101" fmla="*/ 64 h 304"/>
              <a:gd name="T102" fmla="*/ 316 w 336"/>
              <a:gd name="T103" fmla="*/ 50 h 304"/>
              <a:gd name="T104" fmla="*/ 332 w 336"/>
              <a:gd name="T105" fmla="*/ 38 h 304"/>
              <a:gd name="T106" fmla="*/ 332 w 336"/>
              <a:gd name="T107" fmla="*/ 38 h 304"/>
              <a:gd name="T108" fmla="*/ 298 w 336"/>
              <a:gd name="T109" fmla="*/ 0 h 304"/>
              <a:gd name="T110" fmla="*/ 298 w 33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6" h="304">
                <a:moveTo>
                  <a:pt x="106" y="0"/>
                </a:moveTo>
                <a:lnTo>
                  <a:pt x="140" y="38"/>
                </a:lnTo>
                <a:lnTo>
                  <a:pt x="140" y="38"/>
                </a:lnTo>
                <a:lnTo>
                  <a:pt x="124" y="50"/>
                </a:lnTo>
                <a:lnTo>
                  <a:pt x="110" y="64"/>
                </a:lnTo>
                <a:lnTo>
                  <a:pt x="100" y="78"/>
                </a:lnTo>
                <a:lnTo>
                  <a:pt x="88" y="92"/>
                </a:lnTo>
                <a:lnTo>
                  <a:pt x="82" y="108"/>
                </a:lnTo>
                <a:lnTo>
                  <a:pt x="76" y="124"/>
                </a:lnTo>
                <a:lnTo>
                  <a:pt x="72" y="140"/>
                </a:lnTo>
                <a:lnTo>
                  <a:pt x="70" y="156"/>
                </a:lnTo>
                <a:lnTo>
                  <a:pt x="70" y="156"/>
                </a:lnTo>
                <a:lnTo>
                  <a:pt x="144" y="156"/>
                </a:lnTo>
                <a:lnTo>
                  <a:pt x="144" y="304"/>
                </a:lnTo>
                <a:lnTo>
                  <a:pt x="0" y="304"/>
                </a:lnTo>
                <a:lnTo>
                  <a:pt x="0" y="192"/>
                </a:lnTo>
                <a:lnTo>
                  <a:pt x="0" y="192"/>
                </a:lnTo>
                <a:lnTo>
                  <a:pt x="0" y="160"/>
                </a:lnTo>
                <a:lnTo>
                  <a:pt x="4" y="130"/>
                </a:lnTo>
                <a:lnTo>
                  <a:pt x="12" y="104"/>
                </a:lnTo>
                <a:lnTo>
                  <a:pt x="26" y="78"/>
                </a:lnTo>
                <a:lnTo>
                  <a:pt x="40" y="54"/>
                </a:lnTo>
                <a:lnTo>
                  <a:pt x="56" y="34"/>
                </a:lnTo>
                <a:lnTo>
                  <a:pt x="80" y="16"/>
                </a:lnTo>
                <a:lnTo>
                  <a:pt x="106" y="0"/>
                </a:lnTo>
                <a:lnTo>
                  <a:pt x="106" y="0"/>
                </a:lnTo>
                <a:lnTo>
                  <a:pt x="106" y="0"/>
                </a:lnTo>
                <a:lnTo>
                  <a:pt x="106" y="0"/>
                </a:lnTo>
                <a:close/>
                <a:moveTo>
                  <a:pt x="298" y="0"/>
                </a:moveTo>
                <a:lnTo>
                  <a:pt x="298" y="0"/>
                </a:lnTo>
                <a:lnTo>
                  <a:pt x="298" y="0"/>
                </a:lnTo>
                <a:lnTo>
                  <a:pt x="272" y="16"/>
                </a:lnTo>
                <a:lnTo>
                  <a:pt x="250" y="36"/>
                </a:lnTo>
                <a:lnTo>
                  <a:pt x="232" y="56"/>
                </a:lnTo>
                <a:lnTo>
                  <a:pt x="218" y="80"/>
                </a:lnTo>
                <a:lnTo>
                  <a:pt x="204" y="106"/>
                </a:lnTo>
                <a:lnTo>
                  <a:pt x="196" y="130"/>
                </a:lnTo>
                <a:lnTo>
                  <a:pt x="192" y="160"/>
                </a:lnTo>
                <a:lnTo>
                  <a:pt x="192" y="192"/>
                </a:lnTo>
                <a:lnTo>
                  <a:pt x="192" y="192"/>
                </a:lnTo>
                <a:lnTo>
                  <a:pt x="192" y="304"/>
                </a:lnTo>
                <a:lnTo>
                  <a:pt x="336" y="304"/>
                </a:lnTo>
                <a:lnTo>
                  <a:pt x="336" y="156"/>
                </a:lnTo>
                <a:lnTo>
                  <a:pt x="260" y="156"/>
                </a:lnTo>
                <a:lnTo>
                  <a:pt x="260" y="156"/>
                </a:lnTo>
                <a:lnTo>
                  <a:pt x="264" y="140"/>
                </a:lnTo>
                <a:lnTo>
                  <a:pt x="268" y="124"/>
                </a:lnTo>
                <a:lnTo>
                  <a:pt x="274" y="108"/>
                </a:lnTo>
                <a:lnTo>
                  <a:pt x="280" y="92"/>
                </a:lnTo>
                <a:lnTo>
                  <a:pt x="292" y="78"/>
                </a:lnTo>
                <a:lnTo>
                  <a:pt x="304" y="64"/>
                </a:lnTo>
                <a:lnTo>
                  <a:pt x="316" y="50"/>
                </a:lnTo>
                <a:lnTo>
                  <a:pt x="332" y="38"/>
                </a:lnTo>
                <a:lnTo>
                  <a:pt x="332" y="38"/>
                </a:lnTo>
                <a:lnTo>
                  <a:pt x="298" y="0"/>
                </a:lnTo>
                <a:lnTo>
                  <a:pt x="29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6"/>
          <p:cNvSpPr>
            <a:spLocks noEditPoints="1"/>
          </p:cNvSpPr>
          <p:nvPr>
            <p:custDataLst>
              <p:tags r:id="rId2"/>
            </p:custDataLst>
          </p:nvPr>
        </p:nvSpPr>
        <p:spPr bwMode="auto">
          <a:xfrm>
            <a:off x="10011175" y="4145679"/>
            <a:ext cx="410080" cy="362396"/>
          </a:xfrm>
          <a:custGeom>
            <a:avLst/>
            <a:gdLst>
              <a:gd name="T0" fmla="*/ 0 w 344"/>
              <a:gd name="T1" fmla="*/ 0 h 304"/>
              <a:gd name="T2" fmla="*/ 152 w 344"/>
              <a:gd name="T3" fmla="*/ 0 h 304"/>
              <a:gd name="T4" fmla="*/ 152 w 344"/>
              <a:gd name="T5" fmla="*/ 116 h 304"/>
              <a:gd name="T6" fmla="*/ 152 w 344"/>
              <a:gd name="T7" fmla="*/ 116 h 304"/>
              <a:gd name="T8" fmla="*/ 152 w 344"/>
              <a:gd name="T9" fmla="*/ 146 h 304"/>
              <a:gd name="T10" fmla="*/ 144 w 344"/>
              <a:gd name="T11" fmla="*/ 176 h 304"/>
              <a:gd name="T12" fmla="*/ 136 w 344"/>
              <a:gd name="T13" fmla="*/ 202 h 304"/>
              <a:gd name="T14" fmla="*/ 126 w 344"/>
              <a:gd name="T15" fmla="*/ 228 h 304"/>
              <a:gd name="T16" fmla="*/ 110 w 344"/>
              <a:gd name="T17" fmla="*/ 250 h 304"/>
              <a:gd name="T18" fmla="*/ 90 w 344"/>
              <a:gd name="T19" fmla="*/ 270 h 304"/>
              <a:gd name="T20" fmla="*/ 68 w 344"/>
              <a:gd name="T21" fmla="*/ 288 h 304"/>
              <a:gd name="T22" fmla="*/ 40 w 344"/>
              <a:gd name="T23" fmla="*/ 304 h 304"/>
              <a:gd name="T24" fmla="*/ 4 w 344"/>
              <a:gd name="T25" fmla="*/ 268 h 304"/>
              <a:gd name="T26" fmla="*/ 4 w 344"/>
              <a:gd name="T27" fmla="*/ 268 h 304"/>
              <a:gd name="T28" fmla="*/ 22 w 344"/>
              <a:gd name="T29" fmla="*/ 256 h 304"/>
              <a:gd name="T30" fmla="*/ 36 w 344"/>
              <a:gd name="T31" fmla="*/ 242 h 304"/>
              <a:gd name="T32" fmla="*/ 48 w 344"/>
              <a:gd name="T33" fmla="*/ 228 h 304"/>
              <a:gd name="T34" fmla="*/ 60 w 344"/>
              <a:gd name="T35" fmla="*/ 214 h 304"/>
              <a:gd name="T36" fmla="*/ 68 w 344"/>
              <a:gd name="T37" fmla="*/ 198 h 304"/>
              <a:gd name="T38" fmla="*/ 74 w 344"/>
              <a:gd name="T39" fmla="*/ 182 h 304"/>
              <a:gd name="T40" fmla="*/ 76 w 344"/>
              <a:gd name="T41" fmla="*/ 164 h 304"/>
              <a:gd name="T42" fmla="*/ 78 w 344"/>
              <a:gd name="T43" fmla="*/ 148 h 304"/>
              <a:gd name="T44" fmla="*/ 78 w 344"/>
              <a:gd name="T45" fmla="*/ 148 h 304"/>
              <a:gd name="T46" fmla="*/ 0 w 344"/>
              <a:gd name="T47" fmla="*/ 148 h 304"/>
              <a:gd name="T48" fmla="*/ 0 w 344"/>
              <a:gd name="T49" fmla="*/ 0 h 304"/>
              <a:gd name="T50" fmla="*/ 0 w 344"/>
              <a:gd name="T51" fmla="*/ 0 h 304"/>
              <a:gd name="T52" fmla="*/ 0 w 344"/>
              <a:gd name="T53" fmla="*/ 0 h 304"/>
              <a:gd name="T54" fmla="*/ 0 w 344"/>
              <a:gd name="T55" fmla="*/ 0 h 304"/>
              <a:gd name="T56" fmla="*/ 0 w 344"/>
              <a:gd name="T57" fmla="*/ 0 h 304"/>
              <a:gd name="T58" fmla="*/ 202 w 344"/>
              <a:gd name="T59" fmla="*/ 0 h 304"/>
              <a:gd name="T60" fmla="*/ 202 w 344"/>
              <a:gd name="T61" fmla="*/ 0 h 304"/>
              <a:gd name="T62" fmla="*/ 202 w 344"/>
              <a:gd name="T63" fmla="*/ 148 h 304"/>
              <a:gd name="T64" fmla="*/ 202 w 344"/>
              <a:gd name="T65" fmla="*/ 148 h 304"/>
              <a:gd name="T66" fmla="*/ 274 w 344"/>
              <a:gd name="T67" fmla="*/ 148 h 304"/>
              <a:gd name="T68" fmla="*/ 274 w 344"/>
              <a:gd name="T69" fmla="*/ 148 h 304"/>
              <a:gd name="T70" fmla="*/ 272 w 344"/>
              <a:gd name="T71" fmla="*/ 164 h 304"/>
              <a:gd name="T72" fmla="*/ 266 w 344"/>
              <a:gd name="T73" fmla="*/ 184 h 304"/>
              <a:gd name="T74" fmla="*/ 260 w 344"/>
              <a:gd name="T75" fmla="*/ 200 h 304"/>
              <a:gd name="T76" fmla="*/ 254 w 344"/>
              <a:gd name="T77" fmla="*/ 216 h 304"/>
              <a:gd name="T78" fmla="*/ 244 w 344"/>
              <a:gd name="T79" fmla="*/ 230 h 304"/>
              <a:gd name="T80" fmla="*/ 230 w 344"/>
              <a:gd name="T81" fmla="*/ 244 h 304"/>
              <a:gd name="T82" fmla="*/ 218 w 344"/>
              <a:gd name="T83" fmla="*/ 258 h 304"/>
              <a:gd name="T84" fmla="*/ 202 w 344"/>
              <a:gd name="T85" fmla="*/ 268 h 304"/>
              <a:gd name="T86" fmla="*/ 240 w 344"/>
              <a:gd name="T87" fmla="*/ 304 h 304"/>
              <a:gd name="T88" fmla="*/ 240 w 344"/>
              <a:gd name="T89" fmla="*/ 304 h 304"/>
              <a:gd name="T90" fmla="*/ 264 w 344"/>
              <a:gd name="T91" fmla="*/ 288 h 304"/>
              <a:gd name="T92" fmla="*/ 288 w 344"/>
              <a:gd name="T93" fmla="*/ 270 h 304"/>
              <a:gd name="T94" fmla="*/ 304 w 344"/>
              <a:gd name="T95" fmla="*/ 250 h 304"/>
              <a:gd name="T96" fmla="*/ 318 w 344"/>
              <a:gd name="T97" fmla="*/ 228 h 304"/>
              <a:gd name="T98" fmla="*/ 332 w 344"/>
              <a:gd name="T99" fmla="*/ 202 h 304"/>
              <a:gd name="T100" fmla="*/ 340 w 344"/>
              <a:gd name="T101" fmla="*/ 176 h 304"/>
              <a:gd name="T102" fmla="*/ 344 w 344"/>
              <a:gd name="T103" fmla="*/ 146 h 304"/>
              <a:gd name="T104" fmla="*/ 344 w 344"/>
              <a:gd name="T105" fmla="*/ 116 h 304"/>
              <a:gd name="T106" fmla="*/ 344 w 344"/>
              <a:gd name="T107" fmla="*/ 0 h 304"/>
              <a:gd name="T108" fmla="*/ 202 w 344"/>
              <a:gd name="T109" fmla="*/ 0 h 304"/>
              <a:gd name="T110" fmla="*/ 202 w 344"/>
              <a:gd name="T111" fmla="*/ 0 h 304"/>
              <a:gd name="T112" fmla="*/ 202 w 344"/>
              <a:gd name="T113" fmla="*/ 0 h 304"/>
              <a:gd name="T114" fmla="*/ 202 w 344"/>
              <a:gd name="T11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4" h="304">
                <a:moveTo>
                  <a:pt x="0" y="0"/>
                </a:moveTo>
                <a:lnTo>
                  <a:pt x="152" y="0"/>
                </a:lnTo>
                <a:lnTo>
                  <a:pt x="152" y="116"/>
                </a:lnTo>
                <a:lnTo>
                  <a:pt x="152" y="116"/>
                </a:lnTo>
                <a:lnTo>
                  <a:pt x="152" y="146"/>
                </a:lnTo>
                <a:lnTo>
                  <a:pt x="144" y="176"/>
                </a:lnTo>
                <a:lnTo>
                  <a:pt x="136" y="202"/>
                </a:lnTo>
                <a:lnTo>
                  <a:pt x="126" y="228"/>
                </a:lnTo>
                <a:lnTo>
                  <a:pt x="110" y="250"/>
                </a:lnTo>
                <a:lnTo>
                  <a:pt x="90" y="270"/>
                </a:lnTo>
                <a:lnTo>
                  <a:pt x="68" y="288"/>
                </a:lnTo>
                <a:lnTo>
                  <a:pt x="40" y="304"/>
                </a:lnTo>
                <a:lnTo>
                  <a:pt x="4" y="268"/>
                </a:lnTo>
                <a:lnTo>
                  <a:pt x="4" y="268"/>
                </a:lnTo>
                <a:lnTo>
                  <a:pt x="22" y="256"/>
                </a:lnTo>
                <a:lnTo>
                  <a:pt x="36" y="242"/>
                </a:lnTo>
                <a:lnTo>
                  <a:pt x="48" y="228"/>
                </a:lnTo>
                <a:lnTo>
                  <a:pt x="60" y="214"/>
                </a:lnTo>
                <a:lnTo>
                  <a:pt x="68" y="198"/>
                </a:lnTo>
                <a:lnTo>
                  <a:pt x="74" y="182"/>
                </a:lnTo>
                <a:lnTo>
                  <a:pt x="76" y="164"/>
                </a:lnTo>
                <a:lnTo>
                  <a:pt x="78" y="148"/>
                </a:lnTo>
                <a:lnTo>
                  <a:pt x="78" y="148"/>
                </a:lnTo>
                <a:lnTo>
                  <a:pt x="0" y="148"/>
                </a:lnTo>
                <a:lnTo>
                  <a:pt x="0" y="0"/>
                </a:lnTo>
                <a:lnTo>
                  <a:pt x="0" y="0"/>
                </a:lnTo>
                <a:lnTo>
                  <a:pt x="0" y="0"/>
                </a:lnTo>
                <a:lnTo>
                  <a:pt x="0" y="0"/>
                </a:lnTo>
                <a:lnTo>
                  <a:pt x="0" y="0"/>
                </a:lnTo>
                <a:close/>
                <a:moveTo>
                  <a:pt x="202" y="0"/>
                </a:moveTo>
                <a:lnTo>
                  <a:pt x="202" y="0"/>
                </a:lnTo>
                <a:lnTo>
                  <a:pt x="202" y="148"/>
                </a:lnTo>
                <a:lnTo>
                  <a:pt x="202" y="148"/>
                </a:lnTo>
                <a:lnTo>
                  <a:pt x="274" y="148"/>
                </a:lnTo>
                <a:lnTo>
                  <a:pt x="274" y="148"/>
                </a:lnTo>
                <a:lnTo>
                  <a:pt x="272" y="164"/>
                </a:lnTo>
                <a:lnTo>
                  <a:pt x="266" y="184"/>
                </a:lnTo>
                <a:lnTo>
                  <a:pt x="260" y="200"/>
                </a:lnTo>
                <a:lnTo>
                  <a:pt x="254" y="216"/>
                </a:lnTo>
                <a:lnTo>
                  <a:pt x="244" y="230"/>
                </a:lnTo>
                <a:lnTo>
                  <a:pt x="230" y="244"/>
                </a:lnTo>
                <a:lnTo>
                  <a:pt x="218" y="258"/>
                </a:lnTo>
                <a:lnTo>
                  <a:pt x="202" y="268"/>
                </a:lnTo>
                <a:lnTo>
                  <a:pt x="240" y="304"/>
                </a:lnTo>
                <a:lnTo>
                  <a:pt x="240" y="304"/>
                </a:lnTo>
                <a:lnTo>
                  <a:pt x="264" y="288"/>
                </a:lnTo>
                <a:lnTo>
                  <a:pt x="288" y="270"/>
                </a:lnTo>
                <a:lnTo>
                  <a:pt x="304" y="250"/>
                </a:lnTo>
                <a:lnTo>
                  <a:pt x="318" y="228"/>
                </a:lnTo>
                <a:lnTo>
                  <a:pt x="332" y="202"/>
                </a:lnTo>
                <a:lnTo>
                  <a:pt x="340" y="176"/>
                </a:lnTo>
                <a:lnTo>
                  <a:pt x="344" y="146"/>
                </a:lnTo>
                <a:lnTo>
                  <a:pt x="344" y="116"/>
                </a:lnTo>
                <a:lnTo>
                  <a:pt x="344" y="0"/>
                </a:lnTo>
                <a:lnTo>
                  <a:pt x="202" y="0"/>
                </a:lnTo>
                <a:lnTo>
                  <a:pt x="202" y="0"/>
                </a:lnTo>
                <a:lnTo>
                  <a:pt x="202" y="0"/>
                </a:lnTo>
                <a:lnTo>
                  <a:pt x="202"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 name="文本框 1"/>
          <p:cNvSpPr txBox="1"/>
          <p:nvPr>
            <p:custDataLst>
              <p:tags r:id="rId3"/>
            </p:custDataLst>
          </p:nvPr>
        </p:nvSpPr>
        <p:spPr>
          <a:xfrm>
            <a:off x="1517486" y="1797335"/>
            <a:ext cx="8903769" cy="2239452"/>
          </a:xfrm>
          <a:prstGeom prst="rect">
            <a:avLst/>
          </a:prstGeom>
        </p:spPr>
        <p:txBody>
          <a:bodyPr vert="horz" wrap="square" lIns="90000" tIns="46800" rIns="90000" bIns="46800" rtlCol="0" anchor="ctr">
            <a:normAutofit fontScale="70000"/>
          </a:bodyPr>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200" dirty="0">
                <a:solidFill>
                  <a:schemeClr val="bg1"/>
                </a:solidFill>
                <a:latin typeface="+mn-lt"/>
                <a:ea typeface="+mn-ea"/>
              </a:rPr>
              <a:t>ITS应用生态内置的ITS代币，总量10亿枚，永不增发。</a:t>
            </a:r>
            <a:endParaRPr lang="zh-CN" altLang="en-US" sz="2200" dirty="0">
              <a:solidFill>
                <a:schemeClr val="bg1"/>
              </a:solidFill>
              <a:latin typeface="+mn-lt"/>
              <a:ea typeface="+mn-ea"/>
            </a:endParaRPr>
          </a:p>
          <a:p>
            <a:r>
              <a:rPr lang="zh-CN" altLang="en-US" sz="2200" dirty="0">
                <a:solidFill>
                  <a:schemeClr val="bg1"/>
                </a:solidFill>
                <a:latin typeface="+mn-lt"/>
                <a:ea typeface="+mn-ea"/>
              </a:rPr>
              <a:t>ITS依托于区块链技术，对个人用户和合作商家的推广、分享、使用、支付、社交、融资等行为进行奖励，激发所有参与者的创新和协作热情。</a:t>
            </a:r>
            <a:endParaRPr lang="zh-CN" altLang="en-US" sz="2200" dirty="0">
              <a:solidFill>
                <a:schemeClr val="bg1"/>
              </a:solidFill>
              <a:latin typeface="+mn-lt"/>
              <a:ea typeface="+mn-ea"/>
            </a:endParaRPr>
          </a:p>
          <a:p>
            <a:r>
              <a:rPr lang="zh-CN" altLang="en-US" sz="2200" dirty="0">
                <a:solidFill>
                  <a:schemeClr val="bg1"/>
                </a:solidFill>
                <a:latin typeface="+mn-lt"/>
                <a:ea typeface="+mn-ea"/>
              </a:rPr>
              <a:t>ITS全球社区定期对长期持有ITS代币的投资人和用户，按确定的额度和价格进行回购销毁，回购销毁信心完全基于整个全球市场用户不断的增长和业务的蓬勃发展，随着回购销毁机制的实施，和ITS生态落地应用场景的持续落地和运营，二级市场ITS持币共识和持币信仰者会不断增加，ITS价值空间巨大。</a:t>
            </a:r>
            <a:endParaRPr lang="zh-CN" altLang="en-US" sz="2200" dirty="0">
              <a:solidFill>
                <a:schemeClr val="bg1"/>
              </a:solidFill>
              <a:latin typeface="+mn-lt"/>
              <a:ea typeface="+mn-ea"/>
            </a:endParaRPr>
          </a:p>
        </p:txBody>
      </p:sp>
      <p:sp>
        <p:nvSpPr>
          <p:cNvPr id="3" name="文本框 2"/>
          <p:cNvSpPr txBox="1"/>
          <p:nvPr>
            <p:custDataLst>
              <p:tags r:id="rId4"/>
            </p:custDataLst>
          </p:nvPr>
        </p:nvSpPr>
        <p:spPr>
          <a:xfrm>
            <a:off x="7950835" y="4987471"/>
            <a:ext cx="2471056" cy="454479"/>
          </a:xfrm>
          <a:prstGeom prst="rect">
            <a:avLst/>
          </a:prstGeom>
          <a:ln w="12700">
            <a:miter lim="400000"/>
          </a:ln>
        </p:spPr>
        <p:txBody>
          <a:bodyPr lIns="90000" tIns="46800" rIns="90000" bIns="46800" anchor="ctr">
            <a:normAutofit fontScale="80000"/>
          </a:bodyPr>
          <a:lstStyle>
            <a:defPPr>
              <a:defRPr lang="zh-CN"/>
            </a:defPPr>
            <a:lvl1pPr marR="0" lvl="0" indent="0" algn="r" defTabSz="726440" eaLnBrk="0" fontAlgn="base" hangingPunct="0">
              <a:lnSpc>
                <a:spcPct val="100000"/>
              </a:lnSpc>
              <a:spcBef>
                <a:spcPct val="0"/>
              </a:spcBef>
              <a:spcAft>
                <a:spcPct val="0"/>
              </a:spcAft>
              <a:buClrTx/>
              <a:buSzTx/>
              <a:buFontTx/>
              <a:buNone/>
              <a:defRPr kumimoji="0" sz="2000" b="0" i="1" u="none" strike="noStrike" cap="none" spc="0" normalizeH="0" baseline="0">
                <a:ln>
                  <a:noFill/>
                </a:ln>
                <a:effectLst/>
                <a:uLnTx/>
                <a:uFillTx/>
                <a:latin typeface="Calibri" panose="020F0502020204030204" charset="0"/>
                <a:ea typeface="微软雅黑" panose="020B0503020204020204" pitchFamily="34" charset="-122"/>
              </a:defRPr>
            </a:lvl1pPr>
          </a:lstStyle>
          <a:p>
            <a:r>
              <a:rPr lang="zh-CN" altLang="en-US" sz="1800" i="0" dirty="0">
                <a:solidFill>
                  <a:schemeClr val="bg1"/>
                </a:solidFill>
                <a:latin typeface="+mn-lt"/>
                <a:ea typeface="+mn-ea"/>
              </a:rPr>
              <a:t>超越比特币，胜于瑞波币。</a:t>
            </a:r>
            <a:endParaRPr lang="zh-CN" altLang="en-US" sz="1800" i="0" dirty="0">
              <a:solidFill>
                <a:schemeClr val="bg1"/>
              </a:solidFill>
              <a:latin typeface="+mn-lt"/>
              <a:ea typeface="+mn-ea"/>
            </a:endParaRPr>
          </a:p>
        </p:txBody>
      </p:sp>
      <p:cxnSp>
        <p:nvCxnSpPr>
          <p:cNvPr id="7" name="直接连接符 6"/>
          <p:cNvCxnSpPr/>
          <p:nvPr>
            <p:custDataLst>
              <p:tags r:id="rId5"/>
            </p:custDataLst>
          </p:nvPr>
        </p:nvCxnSpPr>
        <p:spPr>
          <a:xfrm>
            <a:off x="7520287" y="5214710"/>
            <a:ext cx="3845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Line 6"/>
          <p:cNvSpPr>
            <a:spLocks noChangeShapeType="1"/>
          </p:cNvSpPr>
          <p:nvPr>
            <p:custDataLst>
              <p:tags r:id="rId6"/>
            </p:custDataLst>
          </p:nvPr>
        </p:nvSpPr>
        <p:spPr bwMode="auto">
          <a:xfrm>
            <a:off x="2206170" y="1636088"/>
            <a:ext cx="8215085" cy="0"/>
          </a:xfrm>
          <a:prstGeom prst="line">
            <a:avLst/>
          </a:prstGeom>
          <a:noFill/>
          <a:ln w="25400" cap="flat" cmpd="sng">
            <a:solidFill>
              <a:schemeClr val="accent1">
                <a:lumMod val="50000"/>
                <a:lumOff val="50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sp>
        <p:nvSpPr>
          <p:cNvPr id="24" name="Line 6"/>
          <p:cNvSpPr>
            <a:spLocks noChangeShapeType="1"/>
          </p:cNvSpPr>
          <p:nvPr>
            <p:custDataLst>
              <p:tags r:id="rId7"/>
            </p:custDataLst>
          </p:nvPr>
        </p:nvSpPr>
        <p:spPr bwMode="auto">
          <a:xfrm>
            <a:off x="1522590" y="4255917"/>
            <a:ext cx="8088135" cy="0"/>
          </a:xfrm>
          <a:prstGeom prst="line">
            <a:avLst/>
          </a:prstGeom>
          <a:noFill/>
          <a:ln w="25400" cap="flat" cmpd="sng">
            <a:solidFill>
              <a:schemeClr val="accent1">
                <a:lumMod val="50000"/>
                <a:lumOff val="50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sp>
        <p:nvSpPr>
          <p:cNvPr id="11" name="文本框 10"/>
          <p:cNvSpPr txBox="1"/>
          <p:nvPr/>
        </p:nvSpPr>
        <p:spPr>
          <a:xfrm>
            <a:off x="369115" y="270507"/>
            <a:ext cx="995785" cy="830997"/>
          </a:xfrm>
          <a:prstGeom prst="rect">
            <a:avLst/>
          </a:prstGeom>
          <a:noFill/>
        </p:spPr>
        <p:txBody>
          <a:bodyPr wrap="none" rtlCol="0">
            <a:spAutoFit/>
          </a:bodyPr>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02</a:t>
            </a:r>
            <a:endParaRPr lang="zh-CN" alt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64900" y="364481"/>
            <a:ext cx="2301667" cy="643048"/>
            <a:chOff x="7099597" y="1681174"/>
            <a:chExt cx="2301667" cy="643048"/>
          </a:xfrm>
        </p:grpSpPr>
        <p:sp>
          <p:nvSpPr>
            <p:cNvPr id="4" name="文本框 3"/>
            <p:cNvSpPr txBox="1"/>
            <p:nvPr/>
          </p:nvSpPr>
          <p:spPr>
            <a:xfrm>
              <a:off x="7099597" y="1681174"/>
              <a:ext cx="2120603" cy="460375"/>
            </a:xfrm>
            <a:prstGeom prst="rect">
              <a:avLst/>
            </a:prstGeom>
            <a:noFill/>
          </p:spPr>
          <p:txBody>
            <a:bodyPr wrap="square" rtlCol="0">
              <a:spAutoFit/>
            </a:bodyPr>
            <a:p>
              <a:r>
                <a:rPr lang="zh-CN" altLang="en-US" sz="2400" dirty="0">
                  <a:solidFill>
                    <a:schemeClr val="bg1"/>
                  </a:solidFill>
                  <a:latin typeface="微软雅黑" panose="020B0503020204020204" pitchFamily="34" charset="-122"/>
                  <a:ea typeface="微软雅黑" panose="020B0503020204020204" pitchFamily="34" charset="-122"/>
                </a:rPr>
                <a:t>项目机制</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099597" y="2016445"/>
              <a:ext cx="2301667" cy="307777"/>
            </a:xfrm>
            <a:prstGeom prst="rect">
              <a:avLst/>
            </a:prstGeom>
            <a:noFill/>
          </p:spPr>
          <p:txBody>
            <a:bodyPr wrap="square" rtlCol="0">
              <a:spAutoFit/>
            </a:bodyPr>
            <a:p>
              <a:r>
                <a:rPr lang="en-US" altLang="zh-CN" sz="1400" dirty="0">
                  <a:solidFill>
                    <a:schemeClr val="bg1"/>
                  </a:solidFill>
                  <a:latin typeface="等线 Light" panose="02010600030101010101" pitchFamily="2" charset="-122"/>
                  <a:ea typeface="等线 Light" panose="02010600030101010101" pitchFamily="2" charset="-122"/>
                </a:rPr>
                <a:t>Project Description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spTree>
    <p:custDataLst>
      <p:tags r:id="rId8"/>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6572" y="-581829"/>
            <a:ext cx="2231374" cy="2124880"/>
            <a:chOff x="1787875" y="1985007"/>
            <a:chExt cx="3365151" cy="3204542"/>
          </a:xfrm>
        </p:grpSpPr>
        <p:pic>
          <p:nvPicPr>
            <p:cNvPr id="5" name="图片 4"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4"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2" name="矩形 18"/>
          <p:cNvSpPr/>
          <p:nvPr/>
        </p:nvSpPr>
        <p:spPr>
          <a:xfrm>
            <a:off x="4366708" y="4492219"/>
            <a:ext cx="248688" cy="248686"/>
          </a:xfrm>
          <a:custGeom>
            <a:avLst/>
            <a:gdLst/>
            <a:ahLst/>
            <a:cxnLst/>
            <a:rect l="l" t="t" r="r" b="b"/>
            <a:pathLst>
              <a:path w="310406" h="310406">
                <a:moveTo>
                  <a:pt x="119203" y="0"/>
                </a:moveTo>
                <a:lnTo>
                  <a:pt x="191203" y="0"/>
                </a:lnTo>
                <a:lnTo>
                  <a:pt x="191203" y="119203"/>
                </a:lnTo>
                <a:lnTo>
                  <a:pt x="310406" y="119203"/>
                </a:lnTo>
                <a:lnTo>
                  <a:pt x="310406" y="191203"/>
                </a:lnTo>
                <a:lnTo>
                  <a:pt x="191203" y="191203"/>
                </a:lnTo>
                <a:lnTo>
                  <a:pt x="191203" y="310406"/>
                </a:lnTo>
                <a:lnTo>
                  <a:pt x="119203" y="310406"/>
                </a:lnTo>
                <a:lnTo>
                  <a:pt x="119203" y="191203"/>
                </a:lnTo>
                <a:lnTo>
                  <a:pt x="0" y="191203"/>
                </a:lnTo>
                <a:lnTo>
                  <a:pt x="0" y="119203"/>
                </a:lnTo>
                <a:lnTo>
                  <a:pt x="119203" y="119203"/>
                </a:lnTo>
                <a:close/>
              </a:path>
            </a:pathLst>
          </a:cu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18"/>
          <p:cNvSpPr/>
          <p:nvPr/>
        </p:nvSpPr>
        <p:spPr>
          <a:xfrm>
            <a:off x="7483252" y="4492219"/>
            <a:ext cx="248688" cy="248686"/>
          </a:xfrm>
          <a:custGeom>
            <a:avLst/>
            <a:gdLst/>
            <a:ahLst/>
            <a:cxnLst/>
            <a:rect l="l" t="t" r="r" b="b"/>
            <a:pathLst>
              <a:path w="310406" h="310406">
                <a:moveTo>
                  <a:pt x="119203" y="0"/>
                </a:moveTo>
                <a:lnTo>
                  <a:pt x="191203" y="0"/>
                </a:lnTo>
                <a:lnTo>
                  <a:pt x="191203" y="119203"/>
                </a:lnTo>
                <a:lnTo>
                  <a:pt x="310406" y="119203"/>
                </a:lnTo>
                <a:lnTo>
                  <a:pt x="310406" y="191203"/>
                </a:lnTo>
                <a:lnTo>
                  <a:pt x="191203" y="191203"/>
                </a:lnTo>
                <a:lnTo>
                  <a:pt x="191203" y="310406"/>
                </a:lnTo>
                <a:lnTo>
                  <a:pt x="119203" y="310406"/>
                </a:lnTo>
                <a:lnTo>
                  <a:pt x="119203" y="191203"/>
                </a:lnTo>
                <a:lnTo>
                  <a:pt x="0" y="191203"/>
                </a:lnTo>
                <a:lnTo>
                  <a:pt x="0" y="119203"/>
                </a:lnTo>
                <a:lnTo>
                  <a:pt x="119203" y="119203"/>
                </a:lnTo>
                <a:close/>
              </a:path>
            </a:pathLst>
          </a:cu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5"/>
          <p:cNvSpPr txBox="1"/>
          <p:nvPr/>
        </p:nvSpPr>
        <p:spPr>
          <a:xfrm>
            <a:off x="2093967" y="5333415"/>
            <a:ext cx="1677626" cy="338455"/>
          </a:xfrm>
          <a:prstGeom prst="rect">
            <a:avLst/>
          </a:prstGeom>
          <a:noFill/>
        </p:spPr>
        <p:txBody>
          <a:bodyPr wrap="square" lIns="0" tIns="0" rIns="0" bIns="0" rtlCol="0">
            <a:spAutoFit/>
          </a:bodyPr>
          <a:lstStyle/>
          <a:p>
            <a:pPr algn="ctr"/>
            <a:r>
              <a:rPr lang="zh-CN" altLang="en-US" sz="2200" b="1" dirty="0">
                <a:solidFill>
                  <a:schemeClr val="bg1"/>
                </a:solidFill>
                <a:latin typeface="微软雅黑" panose="020B0503020204020204" pitchFamily="34" charset="-122"/>
                <a:ea typeface="微软雅黑" panose="020B0503020204020204" pitchFamily="34" charset="-122"/>
              </a:rPr>
              <a:t>线下门店应用</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32" name="TextBox 6"/>
          <p:cNvSpPr txBox="1"/>
          <p:nvPr/>
        </p:nvSpPr>
        <p:spPr>
          <a:xfrm>
            <a:off x="5162550" y="5333365"/>
            <a:ext cx="1957705" cy="338455"/>
          </a:xfrm>
          <a:prstGeom prst="rect">
            <a:avLst/>
          </a:prstGeom>
          <a:noFill/>
        </p:spPr>
        <p:txBody>
          <a:bodyPr wrap="square" lIns="0" tIns="0" rIns="0" bIns="0" rtlCol="0">
            <a:spAutoFit/>
          </a:bodyPr>
          <a:lstStyle/>
          <a:p>
            <a:pPr algn="ctr"/>
            <a:r>
              <a:rPr lang="zh-CN" altLang="en-US" sz="2200" b="1" dirty="0">
                <a:solidFill>
                  <a:schemeClr val="bg1"/>
                </a:solidFill>
                <a:latin typeface="微软雅黑" panose="020B0503020204020204" pitchFamily="34" charset="-122"/>
                <a:ea typeface="微软雅黑" panose="020B0503020204020204" pitchFamily="34" charset="-122"/>
              </a:rPr>
              <a:t>电脑客户端应用</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33" name="TextBox 7"/>
          <p:cNvSpPr txBox="1"/>
          <p:nvPr/>
        </p:nvSpPr>
        <p:spPr>
          <a:xfrm>
            <a:off x="8292465" y="5333365"/>
            <a:ext cx="1892300" cy="338455"/>
          </a:xfrm>
          <a:prstGeom prst="rect">
            <a:avLst/>
          </a:prstGeom>
          <a:noFill/>
        </p:spPr>
        <p:txBody>
          <a:bodyPr wrap="square" lIns="0" tIns="0" rIns="0" bIns="0" rtlCol="0">
            <a:spAutoFit/>
          </a:bodyPr>
          <a:lstStyle/>
          <a:p>
            <a:pPr algn="ctr"/>
            <a:r>
              <a:rPr lang="zh-CN" altLang="en-US" sz="2200" b="1" dirty="0">
                <a:solidFill>
                  <a:schemeClr val="bg1"/>
                </a:solidFill>
                <a:latin typeface="微软雅黑" panose="020B0503020204020204" pitchFamily="34" charset="-122"/>
                <a:ea typeface="微软雅黑" panose="020B0503020204020204" pitchFamily="34" charset="-122"/>
              </a:rPr>
              <a:t>手机</a:t>
            </a:r>
            <a:r>
              <a:rPr lang="en-US" altLang="zh-CN" sz="2200" b="1" dirty="0">
                <a:solidFill>
                  <a:schemeClr val="bg1"/>
                </a:solidFill>
                <a:latin typeface="微软雅黑" panose="020B0503020204020204" pitchFamily="34" charset="-122"/>
                <a:ea typeface="微软雅黑" panose="020B0503020204020204" pitchFamily="34" charset="-122"/>
              </a:rPr>
              <a:t>APP</a:t>
            </a:r>
            <a:r>
              <a:rPr lang="zh-CN" altLang="en-US" sz="2200" b="1" dirty="0">
                <a:solidFill>
                  <a:schemeClr val="bg1"/>
                </a:solidFill>
                <a:latin typeface="微软雅黑" panose="020B0503020204020204" pitchFamily="34" charset="-122"/>
                <a:ea typeface="微软雅黑" panose="020B0503020204020204" pitchFamily="34" charset="-122"/>
              </a:rPr>
              <a:t>应用</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34" name="TextBox 31"/>
          <p:cNvSpPr txBox="1"/>
          <p:nvPr/>
        </p:nvSpPr>
        <p:spPr>
          <a:xfrm>
            <a:off x="1708408" y="5777188"/>
            <a:ext cx="2448745" cy="400050"/>
          </a:xfrm>
          <a:prstGeom prst="rect">
            <a:avLst/>
          </a:prstGeom>
          <a:noFill/>
        </p:spPr>
        <p:txBody>
          <a:bodyPr wrap="square" lIns="0" tIns="0" rIns="0" bIns="0" rtlCol="0">
            <a:spAutoFit/>
          </a:bodyPr>
          <a:lstStyle/>
          <a:p>
            <a:pPr algn="ctr">
              <a:buNone/>
            </a:pPr>
            <a:r>
              <a:rPr lang="zh-CN" altLang="en-US" sz="1300" dirty="0">
                <a:solidFill>
                  <a:schemeClr val="bg1"/>
                </a:solidFill>
                <a:latin typeface="微软雅黑" panose="020B0503020204020204" pitchFamily="34" charset="-122"/>
                <a:ea typeface="微软雅黑" panose="020B0503020204020204" pitchFamily="34" charset="-122"/>
              </a:rPr>
              <a:t>实体产业对接完成，且可不断建设，共享资源。</a:t>
            </a:r>
            <a:endParaRPr lang="zh-CN" altLang="en-US" sz="1300" dirty="0">
              <a:solidFill>
                <a:schemeClr val="bg1"/>
              </a:solidFill>
              <a:latin typeface="微软雅黑" panose="020B0503020204020204" pitchFamily="34" charset="-122"/>
              <a:ea typeface="微软雅黑" panose="020B0503020204020204" pitchFamily="34" charset="-122"/>
            </a:endParaRPr>
          </a:p>
        </p:txBody>
      </p:sp>
      <p:sp>
        <p:nvSpPr>
          <p:cNvPr id="35" name="TextBox 32"/>
          <p:cNvSpPr txBox="1"/>
          <p:nvPr/>
        </p:nvSpPr>
        <p:spPr>
          <a:xfrm>
            <a:off x="4837912" y="5777188"/>
            <a:ext cx="2420360" cy="400050"/>
          </a:xfrm>
          <a:prstGeom prst="rect">
            <a:avLst/>
          </a:prstGeom>
          <a:noFill/>
        </p:spPr>
        <p:txBody>
          <a:bodyPr wrap="square" lIns="0" tIns="0" rIns="0" bIns="0" rtlCol="0">
            <a:spAutoFit/>
          </a:bodyPr>
          <a:lstStyle/>
          <a:p>
            <a:pPr algn="ctr">
              <a:buNone/>
            </a:pPr>
            <a:r>
              <a:rPr lang="zh-CN" altLang="en-US" sz="1300" dirty="0">
                <a:solidFill>
                  <a:schemeClr val="bg1"/>
                </a:solidFill>
                <a:latin typeface="微软雅黑" panose="020B0503020204020204" pitchFamily="34" charset="-122"/>
                <a:ea typeface="微软雅黑" panose="020B0503020204020204" pitchFamily="34" charset="-122"/>
              </a:rPr>
              <a:t>互联网</a:t>
            </a:r>
            <a:r>
              <a:rPr lang="en-US" altLang="zh-CN" sz="1300" dirty="0">
                <a:solidFill>
                  <a:schemeClr val="bg1"/>
                </a:solidFill>
                <a:latin typeface="微软雅黑" panose="020B0503020204020204" pitchFamily="34" charset="-122"/>
                <a:ea typeface="微软雅黑" panose="020B0503020204020204" pitchFamily="34" charset="-122"/>
              </a:rPr>
              <a:t>+</a:t>
            </a:r>
            <a:r>
              <a:rPr lang="zh-CN" altLang="en-US" sz="1300" dirty="0">
                <a:solidFill>
                  <a:schemeClr val="bg1"/>
                </a:solidFill>
                <a:latin typeface="微软雅黑" panose="020B0503020204020204" pitchFamily="34" charset="-122"/>
                <a:ea typeface="微软雅黑" panose="020B0503020204020204" pitchFamily="34" charset="-122"/>
              </a:rPr>
              <a:t>时代，一定要整合互联网所有有效资源。</a:t>
            </a:r>
            <a:endParaRPr lang="zh-CN" altLang="en-US" sz="1300" dirty="0">
              <a:solidFill>
                <a:schemeClr val="bg1"/>
              </a:solidFill>
              <a:latin typeface="微软雅黑" panose="020B0503020204020204" pitchFamily="34" charset="-122"/>
              <a:ea typeface="微软雅黑" panose="020B0503020204020204" pitchFamily="34" charset="-122"/>
            </a:endParaRPr>
          </a:p>
        </p:txBody>
      </p:sp>
      <p:sp>
        <p:nvSpPr>
          <p:cNvPr id="36" name="TextBox 33"/>
          <p:cNvSpPr txBox="1"/>
          <p:nvPr/>
        </p:nvSpPr>
        <p:spPr>
          <a:xfrm>
            <a:off x="8198746" y="5777188"/>
            <a:ext cx="2453672" cy="400050"/>
          </a:xfrm>
          <a:prstGeom prst="rect">
            <a:avLst/>
          </a:prstGeom>
          <a:noFill/>
        </p:spPr>
        <p:txBody>
          <a:bodyPr wrap="square" lIns="0" tIns="0" rIns="0" bIns="0" rtlCol="0">
            <a:spAutoFit/>
          </a:bodyPr>
          <a:lstStyle/>
          <a:p>
            <a:pPr algn="ctr">
              <a:buNone/>
            </a:pPr>
            <a:r>
              <a:rPr lang="zh-CN" altLang="en-US" sz="1300" dirty="0">
                <a:solidFill>
                  <a:schemeClr val="bg1"/>
                </a:solidFill>
                <a:latin typeface="微软雅黑" panose="020B0503020204020204" pitchFamily="34" charset="-122"/>
                <a:ea typeface="微软雅黑" panose="020B0503020204020204" pitchFamily="34" charset="-122"/>
              </a:rPr>
              <a:t>手机支付时代来临，更加便捷，</a:t>
            </a:r>
            <a:r>
              <a:rPr lang="en-US" altLang="zh-CN" sz="1300" dirty="0">
                <a:solidFill>
                  <a:schemeClr val="bg1"/>
                </a:solidFill>
                <a:latin typeface="微软雅黑" panose="020B0503020204020204" pitchFamily="34" charset="-122"/>
                <a:ea typeface="微软雅黑" panose="020B0503020204020204" pitchFamily="34" charset="-122"/>
              </a:rPr>
              <a:t>app</a:t>
            </a:r>
            <a:r>
              <a:rPr lang="zh-CN" altLang="en-US" sz="1300" dirty="0">
                <a:solidFill>
                  <a:schemeClr val="bg1"/>
                </a:solidFill>
                <a:latin typeface="微软雅黑" panose="020B0503020204020204" pitchFamily="34" charset="-122"/>
                <a:ea typeface="微软雅黑" panose="020B0503020204020204" pitchFamily="34" charset="-122"/>
              </a:rPr>
              <a:t>打造完毕。</a:t>
            </a:r>
            <a:endParaRPr lang="zh-CN" altLang="en-US" sz="1300" dirty="0">
              <a:solidFill>
                <a:schemeClr val="bg1"/>
              </a:solidFill>
              <a:latin typeface="微软雅黑" panose="020B0503020204020204" pitchFamily="34" charset="-122"/>
              <a:ea typeface="微软雅黑" panose="020B0503020204020204" pitchFamily="34" charset="-122"/>
            </a:endParaRPr>
          </a:p>
        </p:txBody>
      </p:sp>
      <p:sp>
        <p:nvSpPr>
          <p:cNvPr id="37" name="椭圆 36"/>
          <p:cNvSpPr/>
          <p:nvPr/>
        </p:nvSpPr>
        <p:spPr>
          <a:xfrm>
            <a:off x="2409645" y="4093427"/>
            <a:ext cx="1046270" cy="1046270"/>
          </a:xfrm>
          <a:prstGeom prst="ellipse">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38" name="椭圆 37"/>
          <p:cNvSpPr/>
          <p:nvPr/>
        </p:nvSpPr>
        <p:spPr>
          <a:xfrm>
            <a:off x="5526189" y="4093427"/>
            <a:ext cx="1046270" cy="1046270"/>
          </a:xfrm>
          <a:prstGeom prst="ellipse">
            <a:avLst/>
          </a:prstGeom>
          <a:solidFill>
            <a:schemeClr val="bg1">
              <a:alpha val="37000"/>
            </a:schemeClr>
          </a:solidFill>
          <a:ln>
            <a:noFill/>
          </a:ln>
          <a:effectLst>
            <a:outerShdw blurRad="101600" algn="ctr" rotWithShape="0">
              <a:srgbClr val="45D8FF">
                <a:alpha val="90000"/>
              </a:srgbClr>
            </a:outerShdw>
          </a:effectLst>
        </p:spPr>
        <p:txBody>
          <a:bodyPr vert="horz" wrap="square" lIns="91440" tIns="45720" rIns="91440" bIns="45720" numCol="1" anchor="t" anchorCtr="0" compatLnSpc="1"/>
          <a:lstStyle/>
          <a:p>
            <a:endParaRPr lang="zh-CN" altLang="en-US">
              <a:solidFill>
                <a:srgbClr val="45D8FF"/>
              </a:solidFill>
              <a:ea typeface="微软雅黑" panose="020B0503020204020204" pitchFamily="34" charset="-122"/>
            </a:endParaRPr>
          </a:p>
        </p:txBody>
      </p:sp>
      <p:sp>
        <p:nvSpPr>
          <p:cNvPr id="39" name="椭圆 38"/>
          <p:cNvSpPr/>
          <p:nvPr/>
        </p:nvSpPr>
        <p:spPr>
          <a:xfrm>
            <a:off x="8642732" y="4093427"/>
            <a:ext cx="1046270" cy="1046270"/>
          </a:xfrm>
          <a:prstGeom prst="ellipse">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grpSp>
        <p:nvGrpSpPr>
          <p:cNvPr id="40" name="Group 301"/>
          <p:cNvGrpSpPr/>
          <p:nvPr/>
        </p:nvGrpSpPr>
        <p:grpSpPr>
          <a:xfrm>
            <a:off x="5827215" y="4405668"/>
            <a:ext cx="441754" cy="421788"/>
            <a:chOff x="4417791" y="3086470"/>
            <a:chExt cx="441754" cy="421788"/>
          </a:xfrm>
          <a:solidFill>
            <a:schemeClr val="bg1"/>
          </a:solidFill>
        </p:grpSpPr>
        <p:sp>
          <p:nvSpPr>
            <p:cNvPr id="41" name="Freeform 64"/>
            <p:cNvSpPr>
              <a:spLocks noEditPoints="1"/>
            </p:cNvSpPr>
            <p:nvPr/>
          </p:nvSpPr>
          <p:spPr bwMode="auto">
            <a:xfrm>
              <a:off x="4417791" y="3086470"/>
              <a:ext cx="441754" cy="421788"/>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grpFill/>
            <a:ln>
              <a:noFill/>
            </a:ln>
          </p:spPr>
          <p:txBody>
            <a:bodyPr vert="horz" wrap="square" lIns="91440" tIns="45720" rIns="91440" bIns="45720" numCol="1" anchor="t" anchorCtr="0" compatLnSpc="1"/>
            <a:lstStyle/>
            <a:p>
              <a:endParaRPr lang="en-US"/>
            </a:p>
          </p:txBody>
        </p:sp>
        <p:sp>
          <p:nvSpPr>
            <p:cNvPr id="42" name="Oval 65"/>
            <p:cNvSpPr>
              <a:spLocks noChangeArrowheads="1"/>
            </p:cNvSpPr>
            <p:nvPr/>
          </p:nvSpPr>
          <p:spPr bwMode="auto">
            <a:xfrm>
              <a:off x="4627437" y="3365998"/>
              <a:ext cx="29949" cy="32446"/>
            </a:xfrm>
            <a:prstGeom prst="ellipse">
              <a:avLst/>
            </a:prstGeom>
            <a:grpFill/>
            <a:ln>
              <a:noFill/>
            </a:ln>
          </p:spPr>
          <p:txBody>
            <a:bodyPr vert="horz" wrap="square" lIns="91440" tIns="45720" rIns="91440" bIns="45720" numCol="1" anchor="t" anchorCtr="0" compatLnSpc="1"/>
            <a:lstStyle/>
            <a:p>
              <a:endParaRPr lang="en-US"/>
            </a:p>
          </p:txBody>
        </p:sp>
      </p:grpSp>
      <p:grpSp>
        <p:nvGrpSpPr>
          <p:cNvPr id="43" name="Group 19"/>
          <p:cNvGrpSpPr/>
          <p:nvPr/>
        </p:nvGrpSpPr>
        <p:grpSpPr>
          <a:xfrm>
            <a:off x="8950837" y="4371872"/>
            <a:ext cx="430060" cy="489380"/>
            <a:chOff x="2927811" y="2108124"/>
            <a:chExt cx="361887" cy="411804"/>
          </a:xfrm>
          <a:solidFill>
            <a:schemeClr val="bg1"/>
          </a:solidFill>
        </p:grpSpPr>
        <p:sp>
          <p:nvSpPr>
            <p:cNvPr id="44"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70"/>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71"/>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48" name="任意多边形 40"/>
          <p:cNvSpPr/>
          <p:nvPr/>
        </p:nvSpPr>
        <p:spPr>
          <a:xfrm>
            <a:off x="2659697" y="4410216"/>
            <a:ext cx="546166" cy="412693"/>
          </a:xfrm>
          <a:custGeom>
            <a:avLst/>
            <a:gdLst>
              <a:gd name="connsiteX0" fmla="*/ 281945 w 546166"/>
              <a:gd name="connsiteY0" fmla="*/ 178365 h 412693"/>
              <a:gd name="connsiteX1" fmla="*/ 281945 w 546166"/>
              <a:gd name="connsiteY1" fmla="*/ 369792 h 412693"/>
              <a:gd name="connsiteX2" fmla="*/ 470643 w 546166"/>
              <a:gd name="connsiteY2" fmla="*/ 369792 h 412693"/>
              <a:gd name="connsiteX3" fmla="*/ 470643 w 546166"/>
              <a:gd name="connsiteY3" fmla="*/ 178365 h 412693"/>
              <a:gd name="connsiteX4" fmla="*/ 75524 w 546166"/>
              <a:gd name="connsiteY4" fmla="*/ 178365 h 412693"/>
              <a:gd name="connsiteX5" fmla="*/ 75524 w 546166"/>
              <a:gd name="connsiteY5" fmla="*/ 369792 h 412693"/>
              <a:gd name="connsiteX6" fmla="*/ 264221 w 546166"/>
              <a:gd name="connsiteY6" fmla="*/ 369792 h 412693"/>
              <a:gd name="connsiteX7" fmla="*/ 264221 w 546166"/>
              <a:gd name="connsiteY7" fmla="*/ 178365 h 412693"/>
              <a:gd name="connsiteX8" fmla="*/ 33868 w 546166"/>
              <a:gd name="connsiteY8" fmla="*/ 85725 h 412693"/>
              <a:gd name="connsiteX9" fmla="*/ 512298 w 546166"/>
              <a:gd name="connsiteY9" fmla="*/ 85725 h 412693"/>
              <a:gd name="connsiteX10" fmla="*/ 512298 w 546166"/>
              <a:gd name="connsiteY10" fmla="*/ 369792 h 412693"/>
              <a:gd name="connsiteX11" fmla="*/ 523775 w 546166"/>
              <a:gd name="connsiteY11" fmla="*/ 369792 h 412693"/>
              <a:gd name="connsiteX12" fmla="*/ 523775 w 546166"/>
              <a:gd name="connsiteY12" fmla="*/ 391093 h 412693"/>
              <a:gd name="connsiteX13" fmla="*/ 546166 w 546166"/>
              <a:gd name="connsiteY13" fmla="*/ 391093 h 412693"/>
              <a:gd name="connsiteX14" fmla="*/ 546166 w 546166"/>
              <a:gd name="connsiteY14" fmla="*/ 412693 h 412693"/>
              <a:gd name="connsiteX15" fmla="*/ 0 w 546166"/>
              <a:gd name="connsiteY15" fmla="*/ 412693 h 412693"/>
              <a:gd name="connsiteX16" fmla="*/ 0 w 546166"/>
              <a:gd name="connsiteY16" fmla="*/ 391093 h 412693"/>
              <a:gd name="connsiteX17" fmla="*/ 22391 w 546166"/>
              <a:gd name="connsiteY17" fmla="*/ 391093 h 412693"/>
              <a:gd name="connsiteX18" fmla="*/ 22391 w 546166"/>
              <a:gd name="connsiteY18" fmla="*/ 369792 h 412693"/>
              <a:gd name="connsiteX19" fmla="*/ 33868 w 546166"/>
              <a:gd name="connsiteY19" fmla="*/ 369792 h 412693"/>
              <a:gd name="connsiteX20" fmla="*/ 82810 w 546166"/>
              <a:gd name="connsiteY20" fmla="*/ 0 h 412693"/>
              <a:gd name="connsiteX21" fmla="*/ 463356 w 546166"/>
              <a:gd name="connsiteY21" fmla="*/ 0 h 412693"/>
              <a:gd name="connsiteX22" fmla="*/ 475182 w 546166"/>
              <a:gd name="connsiteY22" fmla="*/ 11826 h 412693"/>
              <a:gd name="connsiteX23" fmla="*/ 475182 w 546166"/>
              <a:gd name="connsiteY23" fmla="*/ 21432 h 412693"/>
              <a:gd name="connsiteX24" fmla="*/ 536926 w 546166"/>
              <a:gd name="connsiteY24" fmla="*/ 21432 h 412693"/>
              <a:gd name="connsiteX25" fmla="*/ 546166 w 546166"/>
              <a:gd name="connsiteY25" fmla="*/ 30672 h 412693"/>
              <a:gd name="connsiteX26" fmla="*/ 546166 w 546166"/>
              <a:gd name="connsiteY26" fmla="*/ 67630 h 412693"/>
              <a:gd name="connsiteX27" fmla="*/ 536926 w 546166"/>
              <a:gd name="connsiteY27" fmla="*/ 76870 h 412693"/>
              <a:gd name="connsiteX28" fmla="*/ 9240 w 546166"/>
              <a:gd name="connsiteY28" fmla="*/ 76870 h 412693"/>
              <a:gd name="connsiteX29" fmla="*/ 0 w 546166"/>
              <a:gd name="connsiteY29" fmla="*/ 67630 h 412693"/>
              <a:gd name="connsiteX30" fmla="*/ 0 w 546166"/>
              <a:gd name="connsiteY30" fmla="*/ 30672 h 412693"/>
              <a:gd name="connsiteX31" fmla="*/ 9240 w 546166"/>
              <a:gd name="connsiteY31" fmla="*/ 21432 h 412693"/>
              <a:gd name="connsiteX32" fmla="*/ 70984 w 546166"/>
              <a:gd name="connsiteY32" fmla="*/ 21432 h 412693"/>
              <a:gd name="connsiteX33" fmla="*/ 70984 w 546166"/>
              <a:gd name="connsiteY33" fmla="*/ 11826 h 412693"/>
              <a:gd name="connsiteX34" fmla="*/ 82810 w 546166"/>
              <a:gd name="connsiteY34" fmla="*/ 0 h 41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166" h="412693">
                <a:moveTo>
                  <a:pt x="281945" y="178365"/>
                </a:moveTo>
                <a:lnTo>
                  <a:pt x="281945" y="369792"/>
                </a:lnTo>
                <a:lnTo>
                  <a:pt x="470643" y="369792"/>
                </a:lnTo>
                <a:lnTo>
                  <a:pt x="470643" y="178365"/>
                </a:lnTo>
                <a:close/>
                <a:moveTo>
                  <a:pt x="75524" y="178365"/>
                </a:moveTo>
                <a:lnTo>
                  <a:pt x="75524" y="369792"/>
                </a:lnTo>
                <a:lnTo>
                  <a:pt x="264221" y="369792"/>
                </a:lnTo>
                <a:lnTo>
                  <a:pt x="264221" y="178365"/>
                </a:lnTo>
                <a:close/>
                <a:moveTo>
                  <a:pt x="33868" y="85725"/>
                </a:moveTo>
                <a:lnTo>
                  <a:pt x="512298" y="85725"/>
                </a:lnTo>
                <a:lnTo>
                  <a:pt x="512298" y="369792"/>
                </a:lnTo>
                <a:lnTo>
                  <a:pt x="523775" y="369792"/>
                </a:lnTo>
                <a:lnTo>
                  <a:pt x="523775" y="391093"/>
                </a:lnTo>
                <a:lnTo>
                  <a:pt x="546166" y="391093"/>
                </a:lnTo>
                <a:lnTo>
                  <a:pt x="546166" y="412693"/>
                </a:lnTo>
                <a:lnTo>
                  <a:pt x="0" y="412693"/>
                </a:lnTo>
                <a:lnTo>
                  <a:pt x="0" y="391093"/>
                </a:lnTo>
                <a:lnTo>
                  <a:pt x="22391" y="391093"/>
                </a:lnTo>
                <a:lnTo>
                  <a:pt x="22391" y="369792"/>
                </a:lnTo>
                <a:lnTo>
                  <a:pt x="33868" y="369792"/>
                </a:lnTo>
                <a:close/>
                <a:moveTo>
                  <a:pt x="82810" y="0"/>
                </a:moveTo>
                <a:lnTo>
                  <a:pt x="463356" y="0"/>
                </a:lnTo>
                <a:cubicBezTo>
                  <a:pt x="469887" y="0"/>
                  <a:pt x="475182" y="5295"/>
                  <a:pt x="475182" y="11826"/>
                </a:cubicBezTo>
                <a:lnTo>
                  <a:pt x="475182" y="21432"/>
                </a:lnTo>
                <a:lnTo>
                  <a:pt x="536926" y="21432"/>
                </a:lnTo>
                <a:cubicBezTo>
                  <a:pt x="542029" y="21432"/>
                  <a:pt x="546166" y="25569"/>
                  <a:pt x="546166" y="30672"/>
                </a:cubicBezTo>
                <a:lnTo>
                  <a:pt x="546166" y="67630"/>
                </a:lnTo>
                <a:cubicBezTo>
                  <a:pt x="546166" y="72733"/>
                  <a:pt x="542029" y="76870"/>
                  <a:pt x="536926" y="76870"/>
                </a:cubicBezTo>
                <a:lnTo>
                  <a:pt x="9240" y="76870"/>
                </a:lnTo>
                <a:cubicBezTo>
                  <a:pt x="4137" y="76870"/>
                  <a:pt x="0" y="72733"/>
                  <a:pt x="0" y="67630"/>
                </a:cubicBezTo>
                <a:lnTo>
                  <a:pt x="0" y="30672"/>
                </a:lnTo>
                <a:cubicBezTo>
                  <a:pt x="0" y="25569"/>
                  <a:pt x="4137" y="21432"/>
                  <a:pt x="9240" y="21432"/>
                </a:cubicBezTo>
                <a:lnTo>
                  <a:pt x="70984" y="21432"/>
                </a:lnTo>
                <a:lnTo>
                  <a:pt x="70984" y="11826"/>
                </a:lnTo>
                <a:cubicBezTo>
                  <a:pt x="70984" y="5295"/>
                  <a:pt x="76279" y="0"/>
                  <a:pt x="828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21"/>
          <p:cNvSpPr/>
          <p:nvPr/>
        </p:nvSpPr>
        <p:spPr>
          <a:xfrm>
            <a:off x="5526189" y="1418468"/>
            <a:ext cx="5970486" cy="2363405"/>
          </a:xfrm>
          <a:prstGeom prst="rect">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dirty="0"/>
          </a:p>
        </p:txBody>
      </p:sp>
      <p:sp>
        <p:nvSpPr>
          <p:cNvPr id="50" name="矩形 3"/>
          <p:cNvSpPr/>
          <p:nvPr/>
        </p:nvSpPr>
        <p:spPr>
          <a:xfrm>
            <a:off x="711111" y="1418543"/>
            <a:ext cx="4808749" cy="2363066"/>
          </a:xfrm>
          <a:prstGeom prst="rect">
            <a:avLst/>
          </a:prstGeom>
          <a:blipFill dpi="0" rotWithShape="1">
            <a:blip r:embed="rId4" cstate="print">
              <a:extLst>
                <a:ext uri="{28A0092B-C50C-407E-A947-70E740481C1C}">
                  <a14:useLocalDpi xmlns:a14="http://schemas.microsoft.com/office/drawing/2010/main" val="0"/>
                </a:ext>
              </a:extLst>
            </a:blip>
            <a:srcRect/>
            <a:stretch>
              <a:fillRect t="-17832" b="-17832"/>
            </a:stretch>
          </a:blipFill>
          <a:ln w="254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24"/>
          <p:cNvSpPr txBox="1"/>
          <p:nvPr/>
        </p:nvSpPr>
        <p:spPr>
          <a:xfrm>
            <a:off x="5601970" y="1470025"/>
            <a:ext cx="5845175" cy="2261870"/>
          </a:xfrm>
          <a:prstGeom prst="rect">
            <a:avLst/>
          </a:prstGeom>
          <a:noFill/>
        </p:spPr>
        <p:txBody>
          <a:bodyPr wrap="square" lIns="0" tIns="0" rIns="0" bIns="0" rtlCol="0">
            <a:spAutoFit/>
          </a:bodyPr>
          <a:lstStyle/>
          <a:p>
            <a:pPr algn="just">
              <a:lnSpc>
                <a:spcPct val="150000"/>
              </a:lnSpc>
            </a:pPr>
            <a:r>
              <a:rPr lang="en-US" altLang="zh-CN" sz="1400" dirty="0">
                <a:solidFill>
                  <a:schemeClr val="bg1"/>
                </a:solidFill>
                <a:latin typeface="微软雅黑" panose="020B0503020204020204" pitchFamily="34" charset="-122"/>
                <a:ea typeface="微软雅黑" panose="020B0503020204020204" pitchFamily="34" charset="-122"/>
                <a:sym typeface="+mn-ea"/>
              </a:rPr>
              <a:t>I</a:t>
            </a:r>
            <a:r>
              <a:rPr lang="zh-CN" altLang="en-US" sz="1400" dirty="0">
                <a:solidFill>
                  <a:schemeClr val="bg1"/>
                </a:solidFill>
                <a:latin typeface="微软雅黑" panose="020B0503020204020204" pitchFamily="34" charset="-122"/>
                <a:ea typeface="微软雅黑" panose="020B0503020204020204" pitchFamily="34" charset="-122"/>
                <a:sym typeface="+mn-ea"/>
              </a:rPr>
              <a:t>TS全球社区节点和已经接入的应用场景：</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澳洲多家线下知名餐厅、礼品零售产业、部分酒店、新西兰茶饮餐饮、香港珠宝名表店、酒店和零售、澳门娱乐和零售业、全球旅游业知名服务商、国际物流、全球连锁奶茶店（目前100家店）、南通餐饮和酒店、常熟餐饮、酒店和零售、苏州旅游服务商、机票服务商</a:t>
            </a:r>
            <a:endParaRPr lang="zh-CN" altLang="en-US" sz="14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目前ITS全球社区节点：</a:t>
            </a:r>
            <a:endParaRPr lang="zh-CN" altLang="en-US" sz="14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新西兰、悉尼、墨尔本、常熟、南通、海门、杭州、石家庄等等扩展中。。</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374247" y="270507"/>
            <a:ext cx="985520" cy="829945"/>
          </a:xfrm>
          <a:prstGeom prst="rect">
            <a:avLst/>
          </a:prstGeom>
          <a:noFill/>
        </p:spPr>
        <p:txBody>
          <a:bodyPr wrap="none" rtlCol="0">
            <a:spAutoFit/>
          </a:bodyPr>
          <a:lstStyle/>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a:t>
            </a:r>
            <a:r>
              <a:rPr lang="en-US" sz="4800" b="1" kern="1500" spc="200" dirty="0">
                <a:solidFill>
                  <a:schemeClr val="bg1"/>
                </a:solidFill>
                <a:latin typeface="微软雅黑" panose="020B0503020204020204" pitchFamily="34" charset="-122"/>
                <a:ea typeface="微软雅黑" panose="020B0503020204020204" pitchFamily="34" charset="-122"/>
              </a:rPr>
              <a:t>3</a:t>
            </a:r>
            <a:endParaRPr 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364900" y="364481"/>
            <a:ext cx="2301667" cy="643048"/>
            <a:chOff x="7099597" y="1681174"/>
            <a:chExt cx="2301667" cy="643048"/>
          </a:xfrm>
        </p:grpSpPr>
        <p:sp>
          <p:nvSpPr>
            <p:cNvPr id="7" name="文本框 6"/>
            <p:cNvSpPr txBox="1"/>
            <p:nvPr/>
          </p:nvSpPr>
          <p:spPr>
            <a:xfrm>
              <a:off x="7099597" y="1681174"/>
              <a:ext cx="2120603"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应用场景</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099597" y="2016445"/>
              <a:ext cx="2301667" cy="307777"/>
            </a:xfrm>
            <a:prstGeom prst="rect">
              <a:avLst/>
            </a:prstGeom>
            <a:noFill/>
          </p:spPr>
          <p:txBody>
            <a:bodyPr wrap="squar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Project Description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1+#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1+#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14:presetBounceEnd="31000">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14:bounceEnd="31000">
                                          <p:cBhvr additive="base">
                                            <p:cTn id="21" dur="800" fill="hold"/>
                                            <p:tgtEl>
                                              <p:spTgt spid="22"/>
                                            </p:tgtEl>
                                            <p:attrNameLst>
                                              <p:attrName>ppt_x</p:attrName>
                                            </p:attrNameLst>
                                          </p:cBhvr>
                                          <p:tavLst>
                                            <p:tav tm="0">
                                              <p:val>
                                                <p:strVal val="0-#ppt_w/2"/>
                                              </p:val>
                                            </p:tav>
                                            <p:tav tm="100000">
                                              <p:val>
                                                <p:strVal val="#ppt_x"/>
                                              </p:val>
                                            </p:tav>
                                          </p:tavLst>
                                        </p:anim>
                                        <p:anim calcmode="lin" valueType="num" p14:bounceEnd="31000">
                                          <p:cBhvr additive="base">
                                            <p:cTn id="22" dur="8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14:presetBounceEnd="31000">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14:bounceEnd="31000">
                                          <p:cBhvr additive="base">
                                            <p:cTn id="25" dur="800" fill="hold"/>
                                            <p:tgtEl>
                                              <p:spTgt spid="30"/>
                                            </p:tgtEl>
                                            <p:attrNameLst>
                                              <p:attrName>ppt_x</p:attrName>
                                            </p:attrNameLst>
                                          </p:cBhvr>
                                          <p:tavLst>
                                            <p:tav tm="0">
                                              <p:val>
                                                <p:strVal val="0-#ppt_w/2"/>
                                              </p:val>
                                            </p:tav>
                                            <p:tav tm="100000">
                                              <p:val>
                                                <p:strVal val="#ppt_x"/>
                                              </p:val>
                                            </p:tav>
                                          </p:tavLst>
                                        </p:anim>
                                        <p:anim calcmode="lin" valueType="num" p14:bounceEnd="31000">
                                          <p:cBhvr additive="base">
                                            <p:cTn id="26" dur="8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14:presetBounceEnd="31000">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14:bounceEnd="31000">
                                          <p:cBhvr additive="base">
                                            <p:cTn id="29" dur="800" fill="hold"/>
                                            <p:tgtEl>
                                              <p:spTgt spid="40"/>
                                            </p:tgtEl>
                                            <p:attrNameLst>
                                              <p:attrName>ppt_x</p:attrName>
                                            </p:attrNameLst>
                                          </p:cBhvr>
                                          <p:tavLst>
                                            <p:tav tm="0">
                                              <p:val>
                                                <p:strVal val="0-#ppt_w/2"/>
                                              </p:val>
                                            </p:tav>
                                            <p:tav tm="100000">
                                              <p:val>
                                                <p:strVal val="#ppt_x"/>
                                              </p:val>
                                            </p:tav>
                                          </p:tavLst>
                                        </p:anim>
                                        <p:anim calcmode="lin" valueType="num" p14:bounceEnd="31000">
                                          <p:cBhvr additive="base">
                                            <p:cTn id="30" dur="800" fill="hold"/>
                                            <p:tgtEl>
                                              <p:spTgt spid="40"/>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14:presetBounceEnd="31000">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14:bounceEnd="31000">
                                          <p:cBhvr additive="base">
                                            <p:cTn id="33" dur="800" fill="hold"/>
                                            <p:tgtEl>
                                              <p:spTgt spid="43"/>
                                            </p:tgtEl>
                                            <p:attrNameLst>
                                              <p:attrName>ppt_x</p:attrName>
                                            </p:attrNameLst>
                                          </p:cBhvr>
                                          <p:tavLst>
                                            <p:tav tm="0">
                                              <p:val>
                                                <p:strVal val="0-#ppt_w/2"/>
                                              </p:val>
                                            </p:tav>
                                            <p:tav tm="100000">
                                              <p:val>
                                                <p:strVal val="#ppt_x"/>
                                              </p:val>
                                            </p:tav>
                                          </p:tavLst>
                                        </p:anim>
                                        <p:anim calcmode="lin" valueType="num" p14:bounceEnd="31000">
                                          <p:cBhvr additive="base">
                                            <p:cTn id="34" dur="800" fill="hold"/>
                                            <p:tgtEl>
                                              <p:spTgt spid="43"/>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14:presetBounceEnd="31000">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14:bounceEnd="31000">
                                          <p:cBhvr additive="base">
                                            <p:cTn id="37" dur="800" fill="hold"/>
                                            <p:tgtEl>
                                              <p:spTgt spid="37"/>
                                            </p:tgtEl>
                                            <p:attrNameLst>
                                              <p:attrName>ppt_x</p:attrName>
                                            </p:attrNameLst>
                                          </p:cBhvr>
                                          <p:tavLst>
                                            <p:tav tm="0">
                                              <p:val>
                                                <p:strVal val="0-#ppt_w/2"/>
                                              </p:val>
                                            </p:tav>
                                            <p:tav tm="100000">
                                              <p:val>
                                                <p:strVal val="#ppt_x"/>
                                              </p:val>
                                            </p:tav>
                                          </p:tavLst>
                                        </p:anim>
                                        <p:anim calcmode="lin" valueType="num" p14:bounceEnd="31000">
                                          <p:cBhvr additive="base">
                                            <p:cTn id="38" dur="800" fill="hold"/>
                                            <p:tgtEl>
                                              <p:spTgt spid="3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14:presetBounceEnd="31000">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14:bounceEnd="31000">
                                          <p:cBhvr additive="base">
                                            <p:cTn id="41" dur="800" fill="hold"/>
                                            <p:tgtEl>
                                              <p:spTgt spid="38"/>
                                            </p:tgtEl>
                                            <p:attrNameLst>
                                              <p:attrName>ppt_x</p:attrName>
                                            </p:attrNameLst>
                                          </p:cBhvr>
                                          <p:tavLst>
                                            <p:tav tm="0">
                                              <p:val>
                                                <p:strVal val="0-#ppt_w/2"/>
                                              </p:val>
                                            </p:tav>
                                            <p:tav tm="100000">
                                              <p:val>
                                                <p:strVal val="#ppt_x"/>
                                              </p:val>
                                            </p:tav>
                                          </p:tavLst>
                                        </p:anim>
                                        <p:anim calcmode="lin" valueType="num" p14:bounceEnd="31000">
                                          <p:cBhvr additive="base">
                                            <p:cTn id="42" dur="800" fill="hold"/>
                                            <p:tgtEl>
                                              <p:spTgt spid="3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14:presetBounceEnd="31000">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14:bounceEnd="31000">
                                          <p:cBhvr additive="base">
                                            <p:cTn id="45" dur="800" fill="hold"/>
                                            <p:tgtEl>
                                              <p:spTgt spid="39"/>
                                            </p:tgtEl>
                                            <p:attrNameLst>
                                              <p:attrName>ppt_x</p:attrName>
                                            </p:attrNameLst>
                                          </p:cBhvr>
                                          <p:tavLst>
                                            <p:tav tm="0">
                                              <p:val>
                                                <p:strVal val="0-#ppt_w/2"/>
                                              </p:val>
                                            </p:tav>
                                            <p:tav tm="100000">
                                              <p:val>
                                                <p:strVal val="#ppt_x"/>
                                              </p:val>
                                            </p:tav>
                                          </p:tavLst>
                                        </p:anim>
                                        <p:anim calcmode="lin" valueType="num" p14:bounceEnd="31000">
                                          <p:cBhvr additive="base">
                                            <p:cTn id="46" dur="800" fill="hold"/>
                                            <p:tgtEl>
                                              <p:spTgt spid="39"/>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14:presetBounceEnd="31000">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14:bounceEnd="31000">
                                          <p:cBhvr additive="base">
                                            <p:cTn id="49" dur="800" fill="hold"/>
                                            <p:tgtEl>
                                              <p:spTgt spid="48"/>
                                            </p:tgtEl>
                                            <p:attrNameLst>
                                              <p:attrName>ppt_x</p:attrName>
                                            </p:attrNameLst>
                                          </p:cBhvr>
                                          <p:tavLst>
                                            <p:tav tm="0">
                                              <p:val>
                                                <p:strVal val="0-#ppt_w/2"/>
                                              </p:val>
                                            </p:tav>
                                            <p:tav tm="100000">
                                              <p:val>
                                                <p:strVal val="#ppt_x"/>
                                              </p:val>
                                            </p:tav>
                                          </p:tavLst>
                                        </p:anim>
                                        <p:anim calcmode="lin" valueType="num" p14:bounceEnd="31000">
                                          <p:cBhvr additive="base">
                                            <p:cTn id="50" dur="800" fill="hold"/>
                                            <p:tgtEl>
                                              <p:spTgt spid="48"/>
                                            </p:tgtEl>
                                            <p:attrNameLst>
                                              <p:attrName>ppt_y</p:attrName>
                                            </p:attrNameLst>
                                          </p:cBhvr>
                                          <p:tavLst>
                                            <p:tav tm="0">
                                              <p:val>
                                                <p:strVal val="#ppt_y"/>
                                              </p:val>
                                            </p:tav>
                                            <p:tav tm="100000">
                                              <p:val>
                                                <p:strVal val="#ppt_y"/>
                                              </p:val>
                                            </p:tav>
                                          </p:tavLst>
                                        </p:anim>
                                      </p:childTnLst>
                                    </p:cTn>
                                  </p:par>
                                </p:childTnLst>
                              </p:cTn>
                            </p:par>
                            <p:par>
                              <p:cTn id="51" fill="hold">
                                <p:stCondLst>
                                  <p:cond delay="1000"/>
                                </p:stCondLst>
                                <p:childTnLst>
                                  <p:par>
                                    <p:cTn id="52" presetID="26" presetClass="entr" presetSubtype="0"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down)">
                                          <p:cBhvr>
                                            <p:cTn id="54" dur="290">
                                              <p:stCondLst>
                                                <p:cond delay="0"/>
                                              </p:stCondLst>
                                            </p:cTn>
                                            <p:tgtEl>
                                              <p:spTgt spid="31"/>
                                            </p:tgtEl>
                                          </p:cBhvr>
                                        </p:animEffect>
                                        <p:anim calcmode="lin" valueType="num">
                                          <p:cBhvr>
                                            <p:cTn id="55"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56"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57"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58"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59"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60" dur="13">
                                              <p:stCondLst>
                                                <p:cond delay="325"/>
                                              </p:stCondLst>
                                            </p:cTn>
                                            <p:tgtEl>
                                              <p:spTgt spid="31"/>
                                            </p:tgtEl>
                                          </p:cBhvr>
                                          <p:to x="100000" y="60000"/>
                                        </p:animScale>
                                        <p:animScale>
                                          <p:cBhvr>
                                            <p:cTn id="61" dur="83" decel="50000">
                                              <p:stCondLst>
                                                <p:cond delay="338"/>
                                              </p:stCondLst>
                                            </p:cTn>
                                            <p:tgtEl>
                                              <p:spTgt spid="31"/>
                                            </p:tgtEl>
                                          </p:cBhvr>
                                          <p:to x="100000" y="100000"/>
                                        </p:animScale>
                                        <p:animScale>
                                          <p:cBhvr>
                                            <p:cTn id="62" dur="13">
                                              <p:stCondLst>
                                                <p:cond delay="656"/>
                                              </p:stCondLst>
                                            </p:cTn>
                                            <p:tgtEl>
                                              <p:spTgt spid="31"/>
                                            </p:tgtEl>
                                          </p:cBhvr>
                                          <p:to x="100000" y="80000"/>
                                        </p:animScale>
                                        <p:animScale>
                                          <p:cBhvr>
                                            <p:cTn id="63" dur="83" decel="50000">
                                              <p:stCondLst>
                                                <p:cond delay="669"/>
                                              </p:stCondLst>
                                            </p:cTn>
                                            <p:tgtEl>
                                              <p:spTgt spid="31"/>
                                            </p:tgtEl>
                                          </p:cBhvr>
                                          <p:to x="100000" y="100000"/>
                                        </p:animScale>
                                        <p:animScale>
                                          <p:cBhvr>
                                            <p:cTn id="64" dur="13">
                                              <p:stCondLst>
                                                <p:cond delay="821"/>
                                              </p:stCondLst>
                                            </p:cTn>
                                            <p:tgtEl>
                                              <p:spTgt spid="31"/>
                                            </p:tgtEl>
                                          </p:cBhvr>
                                          <p:to x="100000" y="90000"/>
                                        </p:animScale>
                                        <p:animScale>
                                          <p:cBhvr>
                                            <p:cTn id="65" dur="83" decel="50000">
                                              <p:stCondLst>
                                                <p:cond delay="834"/>
                                              </p:stCondLst>
                                            </p:cTn>
                                            <p:tgtEl>
                                              <p:spTgt spid="31"/>
                                            </p:tgtEl>
                                          </p:cBhvr>
                                          <p:to x="100000" y="100000"/>
                                        </p:animScale>
                                        <p:animScale>
                                          <p:cBhvr>
                                            <p:cTn id="66" dur="13">
                                              <p:stCondLst>
                                                <p:cond delay="904"/>
                                              </p:stCondLst>
                                            </p:cTn>
                                            <p:tgtEl>
                                              <p:spTgt spid="31"/>
                                            </p:tgtEl>
                                          </p:cBhvr>
                                          <p:to x="100000" y="95000"/>
                                        </p:animScale>
                                        <p:animScale>
                                          <p:cBhvr>
                                            <p:cTn id="67" dur="83" decel="50000">
                                              <p:stCondLst>
                                                <p:cond delay="917"/>
                                              </p:stCondLst>
                                            </p:cTn>
                                            <p:tgtEl>
                                              <p:spTgt spid="31"/>
                                            </p:tgtEl>
                                          </p:cBhvr>
                                          <p:to x="100000" y="100000"/>
                                        </p:animScale>
                                      </p:childTnLst>
                                    </p:cTn>
                                  </p:par>
                                  <p:par>
                                    <p:cTn id="68" presetID="26"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down)">
                                          <p:cBhvr>
                                            <p:cTn id="70" dur="290">
                                              <p:stCondLst>
                                                <p:cond delay="0"/>
                                              </p:stCondLst>
                                            </p:cTn>
                                            <p:tgtEl>
                                              <p:spTgt spid="32"/>
                                            </p:tgtEl>
                                          </p:cBhvr>
                                        </p:animEffect>
                                        <p:anim calcmode="lin" valueType="num">
                                          <p:cBhvr>
                                            <p:cTn id="71"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72"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73"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74"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75"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76" dur="13">
                                              <p:stCondLst>
                                                <p:cond delay="325"/>
                                              </p:stCondLst>
                                            </p:cTn>
                                            <p:tgtEl>
                                              <p:spTgt spid="32"/>
                                            </p:tgtEl>
                                          </p:cBhvr>
                                          <p:to x="100000" y="60000"/>
                                        </p:animScale>
                                        <p:animScale>
                                          <p:cBhvr>
                                            <p:cTn id="77" dur="83" decel="50000">
                                              <p:stCondLst>
                                                <p:cond delay="338"/>
                                              </p:stCondLst>
                                            </p:cTn>
                                            <p:tgtEl>
                                              <p:spTgt spid="32"/>
                                            </p:tgtEl>
                                          </p:cBhvr>
                                          <p:to x="100000" y="100000"/>
                                        </p:animScale>
                                        <p:animScale>
                                          <p:cBhvr>
                                            <p:cTn id="78" dur="13">
                                              <p:stCondLst>
                                                <p:cond delay="656"/>
                                              </p:stCondLst>
                                            </p:cTn>
                                            <p:tgtEl>
                                              <p:spTgt spid="32"/>
                                            </p:tgtEl>
                                          </p:cBhvr>
                                          <p:to x="100000" y="80000"/>
                                        </p:animScale>
                                        <p:animScale>
                                          <p:cBhvr>
                                            <p:cTn id="79" dur="83" decel="50000">
                                              <p:stCondLst>
                                                <p:cond delay="669"/>
                                              </p:stCondLst>
                                            </p:cTn>
                                            <p:tgtEl>
                                              <p:spTgt spid="32"/>
                                            </p:tgtEl>
                                          </p:cBhvr>
                                          <p:to x="100000" y="100000"/>
                                        </p:animScale>
                                        <p:animScale>
                                          <p:cBhvr>
                                            <p:cTn id="80" dur="13">
                                              <p:stCondLst>
                                                <p:cond delay="821"/>
                                              </p:stCondLst>
                                            </p:cTn>
                                            <p:tgtEl>
                                              <p:spTgt spid="32"/>
                                            </p:tgtEl>
                                          </p:cBhvr>
                                          <p:to x="100000" y="90000"/>
                                        </p:animScale>
                                        <p:animScale>
                                          <p:cBhvr>
                                            <p:cTn id="81" dur="83" decel="50000">
                                              <p:stCondLst>
                                                <p:cond delay="834"/>
                                              </p:stCondLst>
                                            </p:cTn>
                                            <p:tgtEl>
                                              <p:spTgt spid="32"/>
                                            </p:tgtEl>
                                          </p:cBhvr>
                                          <p:to x="100000" y="100000"/>
                                        </p:animScale>
                                        <p:animScale>
                                          <p:cBhvr>
                                            <p:cTn id="82" dur="13">
                                              <p:stCondLst>
                                                <p:cond delay="904"/>
                                              </p:stCondLst>
                                            </p:cTn>
                                            <p:tgtEl>
                                              <p:spTgt spid="32"/>
                                            </p:tgtEl>
                                          </p:cBhvr>
                                          <p:to x="100000" y="95000"/>
                                        </p:animScale>
                                        <p:animScale>
                                          <p:cBhvr>
                                            <p:cTn id="83" dur="83" decel="50000">
                                              <p:stCondLst>
                                                <p:cond delay="917"/>
                                              </p:stCondLst>
                                            </p:cTn>
                                            <p:tgtEl>
                                              <p:spTgt spid="32"/>
                                            </p:tgtEl>
                                          </p:cBhvr>
                                          <p:to x="100000" y="100000"/>
                                        </p:animScale>
                                      </p:childTnLst>
                                    </p:cTn>
                                  </p:par>
                                  <p:par>
                                    <p:cTn id="84" presetID="26" presetClass="entr" presetSubtype="0"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wipe(down)">
                                          <p:cBhvr>
                                            <p:cTn id="86" dur="290">
                                              <p:stCondLst>
                                                <p:cond delay="0"/>
                                              </p:stCondLst>
                                            </p:cTn>
                                            <p:tgtEl>
                                              <p:spTgt spid="33"/>
                                            </p:tgtEl>
                                          </p:cBhvr>
                                        </p:animEffect>
                                        <p:anim calcmode="lin" valueType="num">
                                          <p:cBhvr>
                                            <p:cTn id="87" dur="911"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88" dur="332"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89" dur="332" tmFilter="0, 0; 0.125,0.2665; 0.25,0.4; 0.375,0.465; 0.5,0.5;  0.625,0.535; 0.75,0.6; 0.875,0.7335; 1,1">
                                              <p:stCondLst>
                                                <p:cond delay="332"/>
                                              </p:stCondLst>
                                            </p:cTn>
                                            <p:tgtEl>
                                              <p:spTgt spid="33"/>
                                            </p:tgtEl>
                                            <p:attrNameLst>
                                              <p:attrName>ppt_y</p:attrName>
                                            </p:attrNameLst>
                                          </p:cBhvr>
                                          <p:tavLst>
                                            <p:tav tm="0" fmla="#ppt_y-sin(pi*$)/9">
                                              <p:val>
                                                <p:fltVal val="0"/>
                                              </p:val>
                                            </p:tav>
                                            <p:tav tm="100000">
                                              <p:val>
                                                <p:fltVal val="1"/>
                                              </p:val>
                                            </p:tav>
                                          </p:tavLst>
                                        </p:anim>
                                        <p:anim calcmode="lin" valueType="num">
                                          <p:cBhvr>
                                            <p:cTn id="90" dur="166" tmFilter="0, 0; 0.125,0.2665; 0.25,0.4; 0.375,0.465; 0.5,0.5;  0.625,0.535; 0.75,0.6; 0.875,0.7335; 1,1">
                                              <p:stCondLst>
                                                <p:cond delay="662"/>
                                              </p:stCondLst>
                                            </p:cTn>
                                            <p:tgtEl>
                                              <p:spTgt spid="33"/>
                                            </p:tgtEl>
                                            <p:attrNameLst>
                                              <p:attrName>ppt_y</p:attrName>
                                            </p:attrNameLst>
                                          </p:cBhvr>
                                          <p:tavLst>
                                            <p:tav tm="0" fmla="#ppt_y-sin(pi*$)/27">
                                              <p:val>
                                                <p:fltVal val="0"/>
                                              </p:val>
                                            </p:tav>
                                            <p:tav tm="100000">
                                              <p:val>
                                                <p:fltVal val="1"/>
                                              </p:val>
                                            </p:tav>
                                          </p:tavLst>
                                        </p:anim>
                                        <p:anim calcmode="lin" valueType="num">
                                          <p:cBhvr>
                                            <p:cTn id="91" dur="82" tmFilter="0, 0; 0.125,0.2665; 0.25,0.4; 0.375,0.465; 0.5,0.5;  0.625,0.535; 0.75,0.6; 0.875,0.7335; 1,1">
                                              <p:stCondLst>
                                                <p:cond delay="828"/>
                                              </p:stCondLst>
                                            </p:cTn>
                                            <p:tgtEl>
                                              <p:spTgt spid="33"/>
                                            </p:tgtEl>
                                            <p:attrNameLst>
                                              <p:attrName>ppt_y</p:attrName>
                                            </p:attrNameLst>
                                          </p:cBhvr>
                                          <p:tavLst>
                                            <p:tav tm="0" fmla="#ppt_y-sin(pi*$)/81">
                                              <p:val>
                                                <p:fltVal val="0"/>
                                              </p:val>
                                            </p:tav>
                                            <p:tav tm="100000">
                                              <p:val>
                                                <p:fltVal val="1"/>
                                              </p:val>
                                            </p:tav>
                                          </p:tavLst>
                                        </p:anim>
                                        <p:animScale>
                                          <p:cBhvr>
                                            <p:cTn id="92" dur="13">
                                              <p:stCondLst>
                                                <p:cond delay="325"/>
                                              </p:stCondLst>
                                            </p:cTn>
                                            <p:tgtEl>
                                              <p:spTgt spid="33"/>
                                            </p:tgtEl>
                                          </p:cBhvr>
                                          <p:to x="100000" y="60000"/>
                                        </p:animScale>
                                        <p:animScale>
                                          <p:cBhvr>
                                            <p:cTn id="93" dur="83" decel="50000">
                                              <p:stCondLst>
                                                <p:cond delay="338"/>
                                              </p:stCondLst>
                                            </p:cTn>
                                            <p:tgtEl>
                                              <p:spTgt spid="33"/>
                                            </p:tgtEl>
                                          </p:cBhvr>
                                          <p:to x="100000" y="100000"/>
                                        </p:animScale>
                                        <p:animScale>
                                          <p:cBhvr>
                                            <p:cTn id="94" dur="13">
                                              <p:stCondLst>
                                                <p:cond delay="656"/>
                                              </p:stCondLst>
                                            </p:cTn>
                                            <p:tgtEl>
                                              <p:spTgt spid="33"/>
                                            </p:tgtEl>
                                          </p:cBhvr>
                                          <p:to x="100000" y="80000"/>
                                        </p:animScale>
                                        <p:animScale>
                                          <p:cBhvr>
                                            <p:cTn id="95" dur="83" decel="50000">
                                              <p:stCondLst>
                                                <p:cond delay="669"/>
                                              </p:stCondLst>
                                            </p:cTn>
                                            <p:tgtEl>
                                              <p:spTgt spid="33"/>
                                            </p:tgtEl>
                                          </p:cBhvr>
                                          <p:to x="100000" y="100000"/>
                                        </p:animScale>
                                        <p:animScale>
                                          <p:cBhvr>
                                            <p:cTn id="96" dur="13">
                                              <p:stCondLst>
                                                <p:cond delay="821"/>
                                              </p:stCondLst>
                                            </p:cTn>
                                            <p:tgtEl>
                                              <p:spTgt spid="33"/>
                                            </p:tgtEl>
                                          </p:cBhvr>
                                          <p:to x="100000" y="90000"/>
                                        </p:animScale>
                                        <p:animScale>
                                          <p:cBhvr>
                                            <p:cTn id="97" dur="83" decel="50000">
                                              <p:stCondLst>
                                                <p:cond delay="834"/>
                                              </p:stCondLst>
                                            </p:cTn>
                                            <p:tgtEl>
                                              <p:spTgt spid="33"/>
                                            </p:tgtEl>
                                          </p:cBhvr>
                                          <p:to x="100000" y="100000"/>
                                        </p:animScale>
                                        <p:animScale>
                                          <p:cBhvr>
                                            <p:cTn id="98" dur="13">
                                              <p:stCondLst>
                                                <p:cond delay="904"/>
                                              </p:stCondLst>
                                            </p:cTn>
                                            <p:tgtEl>
                                              <p:spTgt spid="33"/>
                                            </p:tgtEl>
                                          </p:cBhvr>
                                          <p:to x="100000" y="95000"/>
                                        </p:animScale>
                                        <p:animScale>
                                          <p:cBhvr>
                                            <p:cTn id="99" dur="83" decel="50000">
                                              <p:stCondLst>
                                                <p:cond delay="917"/>
                                              </p:stCondLst>
                                            </p:cTn>
                                            <p:tgtEl>
                                              <p:spTgt spid="33"/>
                                            </p:tgtEl>
                                          </p:cBhvr>
                                          <p:to x="100000" y="100000"/>
                                        </p:animScale>
                                      </p:childTnLst>
                                    </p:cTn>
                                  </p:par>
                                </p:childTnLst>
                              </p:cTn>
                            </p:par>
                            <p:par>
                              <p:cTn id="100" fill="hold">
                                <p:stCondLst>
                                  <p:cond delay="2000"/>
                                </p:stCondLst>
                                <p:childTnLst>
                                  <p:par>
                                    <p:cTn id="101" presetID="42" presetClass="entr" presetSubtype="0" fill="hold" grpId="0" nodeType="after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600"/>
                                            <p:tgtEl>
                                              <p:spTgt spid="34"/>
                                            </p:tgtEl>
                                          </p:cBhvr>
                                        </p:animEffect>
                                        <p:anim calcmode="lin" valueType="num">
                                          <p:cBhvr>
                                            <p:cTn id="104" dur="600" fill="hold"/>
                                            <p:tgtEl>
                                              <p:spTgt spid="34"/>
                                            </p:tgtEl>
                                            <p:attrNameLst>
                                              <p:attrName>ppt_x</p:attrName>
                                            </p:attrNameLst>
                                          </p:cBhvr>
                                          <p:tavLst>
                                            <p:tav tm="0">
                                              <p:val>
                                                <p:strVal val="#ppt_x"/>
                                              </p:val>
                                            </p:tav>
                                            <p:tav tm="100000">
                                              <p:val>
                                                <p:strVal val="#ppt_x"/>
                                              </p:val>
                                            </p:tav>
                                          </p:tavLst>
                                        </p:anim>
                                        <p:anim calcmode="lin" valueType="num">
                                          <p:cBhvr>
                                            <p:cTn id="105" dur="600" fill="hold"/>
                                            <p:tgtEl>
                                              <p:spTgt spid="34"/>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30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600"/>
                                            <p:tgtEl>
                                              <p:spTgt spid="35"/>
                                            </p:tgtEl>
                                          </p:cBhvr>
                                        </p:animEffect>
                                        <p:anim calcmode="lin" valueType="num">
                                          <p:cBhvr>
                                            <p:cTn id="109" dur="600" fill="hold"/>
                                            <p:tgtEl>
                                              <p:spTgt spid="35"/>
                                            </p:tgtEl>
                                            <p:attrNameLst>
                                              <p:attrName>ppt_x</p:attrName>
                                            </p:attrNameLst>
                                          </p:cBhvr>
                                          <p:tavLst>
                                            <p:tav tm="0">
                                              <p:val>
                                                <p:strVal val="#ppt_x"/>
                                              </p:val>
                                            </p:tav>
                                            <p:tav tm="100000">
                                              <p:val>
                                                <p:strVal val="#ppt_x"/>
                                              </p:val>
                                            </p:tav>
                                          </p:tavLst>
                                        </p:anim>
                                        <p:anim calcmode="lin" valueType="num">
                                          <p:cBhvr>
                                            <p:cTn id="110" dur="600" fill="hold"/>
                                            <p:tgtEl>
                                              <p:spTgt spid="35"/>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600"/>
                                      </p:stCondLst>
                                      <p:childTnLst>
                                        <p:set>
                                          <p:cBhvr>
                                            <p:cTn id="112" dur="1" fill="hold">
                                              <p:stCondLst>
                                                <p:cond delay="0"/>
                                              </p:stCondLst>
                                            </p:cTn>
                                            <p:tgtEl>
                                              <p:spTgt spid="36"/>
                                            </p:tgtEl>
                                            <p:attrNameLst>
                                              <p:attrName>style.visibility</p:attrName>
                                            </p:attrNameLst>
                                          </p:cBhvr>
                                          <p:to>
                                            <p:strVal val="visible"/>
                                          </p:to>
                                        </p:set>
                                        <p:animEffect transition="in" filter="fade">
                                          <p:cBhvr>
                                            <p:cTn id="113" dur="600"/>
                                            <p:tgtEl>
                                              <p:spTgt spid="36"/>
                                            </p:tgtEl>
                                          </p:cBhvr>
                                        </p:animEffect>
                                        <p:anim calcmode="lin" valueType="num">
                                          <p:cBhvr>
                                            <p:cTn id="114" dur="600" fill="hold"/>
                                            <p:tgtEl>
                                              <p:spTgt spid="36"/>
                                            </p:tgtEl>
                                            <p:attrNameLst>
                                              <p:attrName>ppt_x</p:attrName>
                                            </p:attrNameLst>
                                          </p:cBhvr>
                                          <p:tavLst>
                                            <p:tav tm="0">
                                              <p:val>
                                                <p:strVal val="#ppt_x"/>
                                              </p:val>
                                            </p:tav>
                                            <p:tav tm="100000">
                                              <p:val>
                                                <p:strVal val="#ppt_x"/>
                                              </p:val>
                                            </p:tav>
                                          </p:tavLst>
                                        </p:anim>
                                        <p:anim calcmode="lin" valueType="num">
                                          <p:cBhvr>
                                            <p:cTn id="115" dur="6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P spid="31" grpId="0"/>
          <p:bldP spid="32" grpId="0"/>
          <p:bldP spid="33" grpId="0"/>
          <p:bldP spid="34" grpId="0"/>
          <p:bldP spid="35" grpId="0"/>
          <p:bldP spid="36" grpId="0"/>
          <p:bldP spid="37" grpId="0" animBg="1"/>
          <p:bldP spid="38" grpId="0" animBg="1"/>
          <p:bldP spid="39" grpId="0" animBg="1"/>
          <p:bldP spid="48" grpId="0" animBg="1"/>
          <p:bldP spid="49" grpId="0" animBg="1"/>
          <p:bldP spid="50" grpId="0" animBg="1"/>
          <p:bldP spid="5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1+#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1+#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800" fill="hold"/>
                                            <p:tgtEl>
                                              <p:spTgt spid="22"/>
                                            </p:tgtEl>
                                            <p:attrNameLst>
                                              <p:attrName>ppt_x</p:attrName>
                                            </p:attrNameLst>
                                          </p:cBhvr>
                                          <p:tavLst>
                                            <p:tav tm="0">
                                              <p:val>
                                                <p:strVal val="0-#ppt_w/2"/>
                                              </p:val>
                                            </p:tav>
                                            <p:tav tm="100000">
                                              <p:val>
                                                <p:strVal val="#ppt_x"/>
                                              </p:val>
                                            </p:tav>
                                          </p:tavLst>
                                        </p:anim>
                                        <p:anim calcmode="lin" valueType="num">
                                          <p:cBhvr additive="base">
                                            <p:cTn id="22" dur="8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800" fill="hold"/>
                                            <p:tgtEl>
                                              <p:spTgt spid="30"/>
                                            </p:tgtEl>
                                            <p:attrNameLst>
                                              <p:attrName>ppt_x</p:attrName>
                                            </p:attrNameLst>
                                          </p:cBhvr>
                                          <p:tavLst>
                                            <p:tav tm="0">
                                              <p:val>
                                                <p:strVal val="0-#ppt_w/2"/>
                                              </p:val>
                                            </p:tav>
                                            <p:tav tm="100000">
                                              <p:val>
                                                <p:strVal val="#ppt_x"/>
                                              </p:val>
                                            </p:tav>
                                          </p:tavLst>
                                        </p:anim>
                                        <p:anim calcmode="lin" valueType="num">
                                          <p:cBhvr additive="base">
                                            <p:cTn id="26" dur="8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800" fill="hold"/>
                                            <p:tgtEl>
                                              <p:spTgt spid="40"/>
                                            </p:tgtEl>
                                            <p:attrNameLst>
                                              <p:attrName>ppt_x</p:attrName>
                                            </p:attrNameLst>
                                          </p:cBhvr>
                                          <p:tavLst>
                                            <p:tav tm="0">
                                              <p:val>
                                                <p:strVal val="0-#ppt_w/2"/>
                                              </p:val>
                                            </p:tav>
                                            <p:tav tm="100000">
                                              <p:val>
                                                <p:strVal val="#ppt_x"/>
                                              </p:val>
                                            </p:tav>
                                          </p:tavLst>
                                        </p:anim>
                                        <p:anim calcmode="lin" valueType="num">
                                          <p:cBhvr additive="base">
                                            <p:cTn id="30" dur="800" fill="hold"/>
                                            <p:tgtEl>
                                              <p:spTgt spid="40"/>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800" fill="hold"/>
                                            <p:tgtEl>
                                              <p:spTgt spid="43"/>
                                            </p:tgtEl>
                                            <p:attrNameLst>
                                              <p:attrName>ppt_x</p:attrName>
                                            </p:attrNameLst>
                                          </p:cBhvr>
                                          <p:tavLst>
                                            <p:tav tm="0">
                                              <p:val>
                                                <p:strVal val="0-#ppt_w/2"/>
                                              </p:val>
                                            </p:tav>
                                            <p:tav tm="100000">
                                              <p:val>
                                                <p:strVal val="#ppt_x"/>
                                              </p:val>
                                            </p:tav>
                                          </p:tavLst>
                                        </p:anim>
                                        <p:anim calcmode="lin" valueType="num">
                                          <p:cBhvr additive="base">
                                            <p:cTn id="34" dur="800" fill="hold"/>
                                            <p:tgtEl>
                                              <p:spTgt spid="43"/>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800" fill="hold"/>
                                            <p:tgtEl>
                                              <p:spTgt spid="37"/>
                                            </p:tgtEl>
                                            <p:attrNameLst>
                                              <p:attrName>ppt_x</p:attrName>
                                            </p:attrNameLst>
                                          </p:cBhvr>
                                          <p:tavLst>
                                            <p:tav tm="0">
                                              <p:val>
                                                <p:strVal val="0-#ppt_w/2"/>
                                              </p:val>
                                            </p:tav>
                                            <p:tav tm="100000">
                                              <p:val>
                                                <p:strVal val="#ppt_x"/>
                                              </p:val>
                                            </p:tav>
                                          </p:tavLst>
                                        </p:anim>
                                        <p:anim calcmode="lin" valueType="num">
                                          <p:cBhvr additive="base">
                                            <p:cTn id="38" dur="800" fill="hold"/>
                                            <p:tgtEl>
                                              <p:spTgt spid="3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800" fill="hold"/>
                                            <p:tgtEl>
                                              <p:spTgt spid="38"/>
                                            </p:tgtEl>
                                            <p:attrNameLst>
                                              <p:attrName>ppt_x</p:attrName>
                                            </p:attrNameLst>
                                          </p:cBhvr>
                                          <p:tavLst>
                                            <p:tav tm="0">
                                              <p:val>
                                                <p:strVal val="0-#ppt_w/2"/>
                                              </p:val>
                                            </p:tav>
                                            <p:tav tm="100000">
                                              <p:val>
                                                <p:strVal val="#ppt_x"/>
                                              </p:val>
                                            </p:tav>
                                          </p:tavLst>
                                        </p:anim>
                                        <p:anim calcmode="lin" valueType="num">
                                          <p:cBhvr additive="base">
                                            <p:cTn id="42" dur="800" fill="hold"/>
                                            <p:tgtEl>
                                              <p:spTgt spid="3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800" fill="hold"/>
                                            <p:tgtEl>
                                              <p:spTgt spid="39"/>
                                            </p:tgtEl>
                                            <p:attrNameLst>
                                              <p:attrName>ppt_x</p:attrName>
                                            </p:attrNameLst>
                                          </p:cBhvr>
                                          <p:tavLst>
                                            <p:tav tm="0">
                                              <p:val>
                                                <p:strVal val="0-#ppt_w/2"/>
                                              </p:val>
                                            </p:tav>
                                            <p:tav tm="100000">
                                              <p:val>
                                                <p:strVal val="#ppt_x"/>
                                              </p:val>
                                            </p:tav>
                                          </p:tavLst>
                                        </p:anim>
                                        <p:anim calcmode="lin" valueType="num">
                                          <p:cBhvr additive="base">
                                            <p:cTn id="46" dur="800" fill="hold"/>
                                            <p:tgtEl>
                                              <p:spTgt spid="39"/>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800" fill="hold"/>
                                            <p:tgtEl>
                                              <p:spTgt spid="48"/>
                                            </p:tgtEl>
                                            <p:attrNameLst>
                                              <p:attrName>ppt_x</p:attrName>
                                            </p:attrNameLst>
                                          </p:cBhvr>
                                          <p:tavLst>
                                            <p:tav tm="0">
                                              <p:val>
                                                <p:strVal val="0-#ppt_w/2"/>
                                              </p:val>
                                            </p:tav>
                                            <p:tav tm="100000">
                                              <p:val>
                                                <p:strVal val="#ppt_x"/>
                                              </p:val>
                                            </p:tav>
                                          </p:tavLst>
                                        </p:anim>
                                        <p:anim calcmode="lin" valueType="num">
                                          <p:cBhvr additive="base">
                                            <p:cTn id="50" dur="800" fill="hold"/>
                                            <p:tgtEl>
                                              <p:spTgt spid="48"/>
                                            </p:tgtEl>
                                            <p:attrNameLst>
                                              <p:attrName>ppt_y</p:attrName>
                                            </p:attrNameLst>
                                          </p:cBhvr>
                                          <p:tavLst>
                                            <p:tav tm="0">
                                              <p:val>
                                                <p:strVal val="#ppt_y"/>
                                              </p:val>
                                            </p:tav>
                                            <p:tav tm="100000">
                                              <p:val>
                                                <p:strVal val="#ppt_y"/>
                                              </p:val>
                                            </p:tav>
                                          </p:tavLst>
                                        </p:anim>
                                      </p:childTnLst>
                                    </p:cTn>
                                  </p:par>
                                </p:childTnLst>
                              </p:cTn>
                            </p:par>
                            <p:par>
                              <p:cTn id="51" fill="hold">
                                <p:stCondLst>
                                  <p:cond delay="1000"/>
                                </p:stCondLst>
                                <p:childTnLst>
                                  <p:par>
                                    <p:cTn id="52" presetID="26" presetClass="entr" presetSubtype="0"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down)">
                                          <p:cBhvr>
                                            <p:cTn id="54" dur="290">
                                              <p:stCondLst>
                                                <p:cond delay="0"/>
                                              </p:stCondLst>
                                            </p:cTn>
                                            <p:tgtEl>
                                              <p:spTgt spid="31"/>
                                            </p:tgtEl>
                                          </p:cBhvr>
                                        </p:animEffect>
                                        <p:anim calcmode="lin" valueType="num">
                                          <p:cBhvr>
                                            <p:cTn id="55"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56"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57"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58"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59"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60" dur="13">
                                              <p:stCondLst>
                                                <p:cond delay="325"/>
                                              </p:stCondLst>
                                            </p:cTn>
                                            <p:tgtEl>
                                              <p:spTgt spid="31"/>
                                            </p:tgtEl>
                                          </p:cBhvr>
                                          <p:to x="100000" y="60000"/>
                                        </p:animScale>
                                        <p:animScale>
                                          <p:cBhvr>
                                            <p:cTn id="61" dur="83" decel="50000">
                                              <p:stCondLst>
                                                <p:cond delay="338"/>
                                              </p:stCondLst>
                                            </p:cTn>
                                            <p:tgtEl>
                                              <p:spTgt spid="31"/>
                                            </p:tgtEl>
                                          </p:cBhvr>
                                          <p:to x="100000" y="100000"/>
                                        </p:animScale>
                                        <p:animScale>
                                          <p:cBhvr>
                                            <p:cTn id="62" dur="13">
                                              <p:stCondLst>
                                                <p:cond delay="656"/>
                                              </p:stCondLst>
                                            </p:cTn>
                                            <p:tgtEl>
                                              <p:spTgt spid="31"/>
                                            </p:tgtEl>
                                          </p:cBhvr>
                                          <p:to x="100000" y="80000"/>
                                        </p:animScale>
                                        <p:animScale>
                                          <p:cBhvr>
                                            <p:cTn id="63" dur="83" decel="50000">
                                              <p:stCondLst>
                                                <p:cond delay="669"/>
                                              </p:stCondLst>
                                            </p:cTn>
                                            <p:tgtEl>
                                              <p:spTgt spid="31"/>
                                            </p:tgtEl>
                                          </p:cBhvr>
                                          <p:to x="100000" y="100000"/>
                                        </p:animScale>
                                        <p:animScale>
                                          <p:cBhvr>
                                            <p:cTn id="64" dur="13">
                                              <p:stCondLst>
                                                <p:cond delay="821"/>
                                              </p:stCondLst>
                                            </p:cTn>
                                            <p:tgtEl>
                                              <p:spTgt spid="31"/>
                                            </p:tgtEl>
                                          </p:cBhvr>
                                          <p:to x="100000" y="90000"/>
                                        </p:animScale>
                                        <p:animScale>
                                          <p:cBhvr>
                                            <p:cTn id="65" dur="83" decel="50000">
                                              <p:stCondLst>
                                                <p:cond delay="834"/>
                                              </p:stCondLst>
                                            </p:cTn>
                                            <p:tgtEl>
                                              <p:spTgt spid="31"/>
                                            </p:tgtEl>
                                          </p:cBhvr>
                                          <p:to x="100000" y="100000"/>
                                        </p:animScale>
                                        <p:animScale>
                                          <p:cBhvr>
                                            <p:cTn id="66" dur="13">
                                              <p:stCondLst>
                                                <p:cond delay="904"/>
                                              </p:stCondLst>
                                            </p:cTn>
                                            <p:tgtEl>
                                              <p:spTgt spid="31"/>
                                            </p:tgtEl>
                                          </p:cBhvr>
                                          <p:to x="100000" y="95000"/>
                                        </p:animScale>
                                        <p:animScale>
                                          <p:cBhvr>
                                            <p:cTn id="67" dur="83" decel="50000">
                                              <p:stCondLst>
                                                <p:cond delay="917"/>
                                              </p:stCondLst>
                                            </p:cTn>
                                            <p:tgtEl>
                                              <p:spTgt spid="31"/>
                                            </p:tgtEl>
                                          </p:cBhvr>
                                          <p:to x="100000" y="100000"/>
                                        </p:animScale>
                                      </p:childTnLst>
                                    </p:cTn>
                                  </p:par>
                                  <p:par>
                                    <p:cTn id="68" presetID="26"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down)">
                                          <p:cBhvr>
                                            <p:cTn id="70" dur="290">
                                              <p:stCondLst>
                                                <p:cond delay="0"/>
                                              </p:stCondLst>
                                            </p:cTn>
                                            <p:tgtEl>
                                              <p:spTgt spid="32"/>
                                            </p:tgtEl>
                                          </p:cBhvr>
                                        </p:animEffect>
                                        <p:anim calcmode="lin" valueType="num">
                                          <p:cBhvr>
                                            <p:cTn id="71"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72"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73"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74"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75"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76" dur="13">
                                              <p:stCondLst>
                                                <p:cond delay="325"/>
                                              </p:stCondLst>
                                            </p:cTn>
                                            <p:tgtEl>
                                              <p:spTgt spid="32"/>
                                            </p:tgtEl>
                                          </p:cBhvr>
                                          <p:to x="100000" y="60000"/>
                                        </p:animScale>
                                        <p:animScale>
                                          <p:cBhvr>
                                            <p:cTn id="77" dur="83" decel="50000">
                                              <p:stCondLst>
                                                <p:cond delay="338"/>
                                              </p:stCondLst>
                                            </p:cTn>
                                            <p:tgtEl>
                                              <p:spTgt spid="32"/>
                                            </p:tgtEl>
                                          </p:cBhvr>
                                          <p:to x="100000" y="100000"/>
                                        </p:animScale>
                                        <p:animScale>
                                          <p:cBhvr>
                                            <p:cTn id="78" dur="13">
                                              <p:stCondLst>
                                                <p:cond delay="656"/>
                                              </p:stCondLst>
                                            </p:cTn>
                                            <p:tgtEl>
                                              <p:spTgt spid="32"/>
                                            </p:tgtEl>
                                          </p:cBhvr>
                                          <p:to x="100000" y="80000"/>
                                        </p:animScale>
                                        <p:animScale>
                                          <p:cBhvr>
                                            <p:cTn id="79" dur="83" decel="50000">
                                              <p:stCondLst>
                                                <p:cond delay="669"/>
                                              </p:stCondLst>
                                            </p:cTn>
                                            <p:tgtEl>
                                              <p:spTgt spid="32"/>
                                            </p:tgtEl>
                                          </p:cBhvr>
                                          <p:to x="100000" y="100000"/>
                                        </p:animScale>
                                        <p:animScale>
                                          <p:cBhvr>
                                            <p:cTn id="80" dur="13">
                                              <p:stCondLst>
                                                <p:cond delay="821"/>
                                              </p:stCondLst>
                                            </p:cTn>
                                            <p:tgtEl>
                                              <p:spTgt spid="32"/>
                                            </p:tgtEl>
                                          </p:cBhvr>
                                          <p:to x="100000" y="90000"/>
                                        </p:animScale>
                                        <p:animScale>
                                          <p:cBhvr>
                                            <p:cTn id="81" dur="83" decel="50000">
                                              <p:stCondLst>
                                                <p:cond delay="834"/>
                                              </p:stCondLst>
                                            </p:cTn>
                                            <p:tgtEl>
                                              <p:spTgt spid="32"/>
                                            </p:tgtEl>
                                          </p:cBhvr>
                                          <p:to x="100000" y="100000"/>
                                        </p:animScale>
                                        <p:animScale>
                                          <p:cBhvr>
                                            <p:cTn id="82" dur="13">
                                              <p:stCondLst>
                                                <p:cond delay="904"/>
                                              </p:stCondLst>
                                            </p:cTn>
                                            <p:tgtEl>
                                              <p:spTgt spid="32"/>
                                            </p:tgtEl>
                                          </p:cBhvr>
                                          <p:to x="100000" y="95000"/>
                                        </p:animScale>
                                        <p:animScale>
                                          <p:cBhvr>
                                            <p:cTn id="83" dur="83" decel="50000">
                                              <p:stCondLst>
                                                <p:cond delay="917"/>
                                              </p:stCondLst>
                                            </p:cTn>
                                            <p:tgtEl>
                                              <p:spTgt spid="32"/>
                                            </p:tgtEl>
                                          </p:cBhvr>
                                          <p:to x="100000" y="100000"/>
                                        </p:animScale>
                                      </p:childTnLst>
                                    </p:cTn>
                                  </p:par>
                                  <p:par>
                                    <p:cTn id="84" presetID="26" presetClass="entr" presetSubtype="0"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wipe(down)">
                                          <p:cBhvr>
                                            <p:cTn id="86" dur="290">
                                              <p:stCondLst>
                                                <p:cond delay="0"/>
                                              </p:stCondLst>
                                            </p:cTn>
                                            <p:tgtEl>
                                              <p:spTgt spid="33"/>
                                            </p:tgtEl>
                                          </p:cBhvr>
                                        </p:animEffect>
                                        <p:anim calcmode="lin" valueType="num">
                                          <p:cBhvr>
                                            <p:cTn id="87" dur="911"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88" dur="332"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89" dur="332" tmFilter="0, 0; 0.125,0.2665; 0.25,0.4; 0.375,0.465; 0.5,0.5;  0.625,0.535; 0.75,0.6; 0.875,0.7335; 1,1">
                                              <p:stCondLst>
                                                <p:cond delay="332"/>
                                              </p:stCondLst>
                                            </p:cTn>
                                            <p:tgtEl>
                                              <p:spTgt spid="33"/>
                                            </p:tgtEl>
                                            <p:attrNameLst>
                                              <p:attrName>ppt_y</p:attrName>
                                            </p:attrNameLst>
                                          </p:cBhvr>
                                          <p:tavLst>
                                            <p:tav tm="0" fmla="#ppt_y-sin(pi*$)/9">
                                              <p:val>
                                                <p:fltVal val="0"/>
                                              </p:val>
                                            </p:tav>
                                            <p:tav tm="100000">
                                              <p:val>
                                                <p:fltVal val="1"/>
                                              </p:val>
                                            </p:tav>
                                          </p:tavLst>
                                        </p:anim>
                                        <p:anim calcmode="lin" valueType="num">
                                          <p:cBhvr>
                                            <p:cTn id="90" dur="166" tmFilter="0, 0; 0.125,0.2665; 0.25,0.4; 0.375,0.465; 0.5,0.5;  0.625,0.535; 0.75,0.6; 0.875,0.7335; 1,1">
                                              <p:stCondLst>
                                                <p:cond delay="662"/>
                                              </p:stCondLst>
                                            </p:cTn>
                                            <p:tgtEl>
                                              <p:spTgt spid="33"/>
                                            </p:tgtEl>
                                            <p:attrNameLst>
                                              <p:attrName>ppt_y</p:attrName>
                                            </p:attrNameLst>
                                          </p:cBhvr>
                                          <p:tavLst>
                                            <p:tav tm="0" fmla="#ppt_y-sin(pi*$)/27">
                                              <p:val>
                                                <p:fltVal val="0"/>
                                              </p:val>
                                            </p:tav>
                                            <p:tav tm="100000">
                                              <p:val>
                                                <p:fltVal val="1"/>
                                              </p:val>
                                            </p:tav>
                                          </p:tavLst>
                                        </p:anim>
                                        <p:anim calcmode="lin" valueType="num">
                                          <p:cBhvr>
                                            <p:cTn id="91" dur="82" tmFilter="0, 0; 0.125,0.2665; 0.25,0.4; 0.375,0.465; 0.5,0.5;  0.625,0.535; 0.75,0.6; 0.875,0.7335; 1,1">
                                              <p:stCondLst>
                                                <p:cond delay="828"/>
                                              </p:stCondLst>
                                            </p:cTn>
                                            <p:tgtEl>
                                              <p:spTgt spid="33"/>
                                            </p:tgtEl>
                                            <p:attrNameLst>
                                              <p:attrName>ppt_y</p:attrName>
                                            </p:attrNameLst>
                                          </p:cBhvr>
                                          <p:tavLst>
                                            <p:tav tm="0" fmla="#ppt_y-sin(pi*$)/81">
                                              <p:val>
                                                <p:fltVal val="0"/>
                                              </p:val>
                                            </p:tav>
                                            <p:tav tm="100000">
                                              <p:val>
                                                <p:fltVal val="1"/>
                                              </p:val>
                                            </p:tav>
                                          </p:tavLst>
                                        </p:anim>
                                        <p:animScale>
                                          <p:cBhvr>
                                            <p:cTn id="92" dur="13">
                                              <p:stCondLst>
                                                <p:cond delay="325"/>
                                              </p:stCondLst>
                                            </p:cTn>
                                            <p:tgtEl>
                                              <p:spTgt spid="33"/>
                                            </p:tgtEl>
                                          </p:cBhvr>
                                          <p:to x="100000" y="60000"/>
                                        </p:animScale>
                                        <p:animScale>
                                          <p:cBhvr>
                                            <p:cTn id="93" dur="83" decel="50000">
                                              <p:stCondLst>
                                                <p:cond delay="338"/>
                                              </p:stCondLst>
                                            </p:cTn>
                                            <p:tgtEl>
                                              <p:spTgt spid="33"/>
                                            </p:tgtEl>
                                          </p:cBhvr>
                                          <p:to x="100000" y="100000"/>
                                        </p:animScale>
                                        <p:animScale>
                                          <p:cBhvr>
                                            <p:cTn id="94" dur="13">
                                              <p:stCondLst>
                                                <p:cond delay="656"/>
                                              </p:stCondLst>
                                            </p:cTn>
                                            <p:tgtEl>
                                              <p:spTgt spid="33"/>
                                            </p:tgtEl>
                                          </p:cBhvr>
                                          <p:to x="100000" y="80000"/>
                                        </p:animScale>
                                        <p:animScale>
                                          <p:cBhvr>
                                            <p:cTn id="95" dur="83" decel="50000">
                                              <p:stCondLst>
                                                <p:cond delay="669"/>
                                              </p:stCondLst>
                                            </p:cTn>
                                            <p:tgtEl>
                                              <p:spTgt spid="33"/>
                                            </p:tgtEl>
                                          </p:cBhvr>
                                          <p:to x="100000" y="100000"/>
                                        </p:animScale>
                                        <p:animScale>
                                          <p:cBhvr>
                                            <p:cTn id="96" dur="13">
                                              <p:stCondLst>
                                                <p:cond delay="821"/>
                                              </p:stCondLst>
                                            </p:cTn>
                                            <p:tgtEl>
                                              <p:spTgt spid="33"/>
                                            </p:tgtEl>
                                          </p:cBhvr>
                                          <p:to x="100000" y="90000"/>
                                        </p:animScale>
                                        <p:animScale>
                                          <p:cBhvr>
                                            <p:cTn id="97" dur="83" decel="50000">
                                              <p:stCondLst>
                                                <p:cond delay="834"/>
                                              </p:stCondLst>
                                            </p:cTn>
                                            <p:tgtEl>
                                              <p:spTgt spid="33"/>
                                            </p:tgtEl>
                                          </p:cBhvr>
                                          <p:to x="100000" y="100000"/>
                                        </p:animScale>
                                        <p:animScale>
                                          <p:cBhvr>
                                            <p:cTn id="98" dur="13">
                                              <p:stCondLst>
                                                <p:cond delay="904"/>
                                              </p:stCondLst>
                                            </p:cTn>
                                            <p:tgtEl>
                                              <p:spTgt spid="33"/>
                                            </p:tgtEl>
                                          </p:cBhvr>
                                          <p:to x="100000" y="95000"/>
                                        </p:animScale>
                                        <p:animScale>
                                          <p:cBhvr>
                                            <p:cTn id="99" dur="83" decel="50000">
                                              <p:stCondLst>
                                                <p:cond delay="917"/>
                                              </p:stCondLst>
                                            </p:cTn>
                                            <p:tgtEl>
                                              <p:spTgt spid="33"/>
                                            </p:tgtEl>
                                          </p:cBhvr>
                                          <p:to x="100000" y="100000"/>
                                        </p:animScale>
                                      </p:childTnLst>
                                    </p:cTn>
                                  </p:par>
                                </p:childTnLst>
                              </p:cTn>
                            </p:par>
                            <p:par>
                              <p:cTn id="100" fill="hold">
                                <p:stCondLst>
                                  <p:cond delay="2000"/>
                                </p:stCondLst>
                                <p:childTnLst>
                                  <p:par>
                                    <p:cTn id="101" presetID="42" presetClass="entr" presetSubtype="0" fill="hold" grpId="0" nodeType="after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600"/>
                                            <p:tgtEl>
                                              <p:spTgt spid="34"/>
                                            </p:tgtEl>
                                          </p:cBhvr>
                                        </p:animEffect>
                                        <p:anim calcmode="lin" valueType="num">
                                          <p:cBhvr>
                                            <p:cTn id="104" dur="600" fill="hold"/>
                                            <p:tgtEl>
                                              <p:spTgt spid="34"/>
                                            </p:tgtEl>
                                            <p:attrNameLst>
                                              <p:attrName>ppt_x</p:attrName>
                                            </p:attrNameLst>
                                          </p:cBhvr>
                                          <p:tavLst>
                                            <p:tav tm="0">
                                              <p:val>
                                                <p:strVal val="#ppt_x"/>
                                              </p:val>
                                            </p:tav>
                                            <p:tav tm="100000">
                                              <p:val>
                                                <p:strVal val="#ppt_x"/>
                                              </p:val>
                                            </p:tav>
                                          </p:tavLst>
                                        </p:anim>
                                        <p:anim calcmode="lin" valueType="num">
                                          <p:cBhvr>
                                            <p:cTn id="105" dur="600" fill="hold"/>
                                            <p:tgtEl>
                                              <p:spTgt spid="34"/>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30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600"/>
                                            <p:tgtEl>
                                              <p:spTgt spid="35"/>
                                            </p:tgtEl>
                                          </p:cBhvr>
                                        </p:animEffect>
                                        <p:anim calcmode="lin" valueType="num">
                                          <p:cBhvr>
                                            <p:cTn id="109" dur="600" fill="hold"/>
                                            <p:tgtEl>
                                              <p:spTgt spid="35"/>
                                            </p:tgtEl>
                                            <p:attrNameLst>
                                              <p:attrName>ppt_x</p:attrName>
                                            </p:attrNameLst>
                                          </p:cBhvr>
                                          <p:tavLst>
                                            <p:tav tm="0">
                                              <p:val>
                                                <p:strVal val="#ppt_x"/>
                                              </p:val>
                                            </p:tav>
                                            <p:tav tm="100000">
                                              <p:val>
                                                <p:strVal val="#ppt_x"/>
                                              </p:val>
                                            </p:tav>
                                          </p:tavLst>
                                        </p:anim>
                                        <p:anim calcmode="lin" valueType="num">
                                          <p:cBhvr>
                                            <p:cTn id="110" dur="600" fill="hold"/>
                                            <p:tgtEl>
                                              <p:spTgt spid="35"/>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600"/>
                                      </p:stCondLst>
                                      <p:childTnLst>
                                        <p:set>
                                          <p:cBhvr>
                                            <p:cTn id="112" dur="1" fill="hold">
                                              <p:stCondLst>
                                                <p:cond delay="0"/>
                                              </p:stCondLst>
                                            </p:cTn>
                                            <p:tgtEl>
                                              <p:spTgt spid="36"/>
                                            </p:tgtEl>
                                            <p:attrNameLst>
                                              <p:attrName>style.visibility</p:attrName>
                                            </p:attrNameLst>
                                          </p:cBhvr>
                                          <p:to>
                                            <p:strVal val="visible"/>
                                          </p:to>
                                        </p:set>
                                        <p:animEffect transition="in" filter="fade">
                                          <p:cBhvr>
                                            <p:cTn id="113" dur="600"/>
                                            <p:tgtEl>
                                              <p:spTgt spid="36"/>
                                            </p:tgtEl>
                                          </p:cBhvr>
                                        </p:animEffect>
                                        <p:anim calcmode="lin" valueType="num">
                                          <p:cBhvr>
                                            <p:cTn id="114" dur="600" fill="hold"/>
                                            <p:tgtEl>
                                              <p:spTgt spid="36"/>
                                            </p:tgtEl>
                                            <p:attrNameLst>
                                              <p:attrName>ppt_x</p:attrName>
                                            </p:attrNameLst>
                                          </p:cBhvr>
                                          <p:tavLst>
                                            <p:tav tm="0">
                                              <p:val>
                                                <p:strVal val="#ppt_x"/>
                                              </p:val>
                                            </p:tav>
                                            <p:tav tm="100000">
                                              <p:val>
                                                <p:strVal val="#ppt_x"/>
                                              </p:val>
                                            </p:tav>
                                          </p:tavLst>
                                        </p:anim>
                                        <p:anim calcmode="lin" valueType="num">
                                          <p:cBhvr>
                                            <p:cTn id="115" dur="6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P spid="31" grpId="0"/>
          <p:bldP spid="32" grpId="0"/>
          <p:bldP spid="33" grpId="0"/>
          <p:bldP spid="34" grpId="0"/>
          <p:bldP spid="35" grpId="0"/>
          <p:bldP spid="36" grpId="0"/>
          <p:bldP spid="37" grpId="0" animBg="1"/>
          <p:bldP spid="38" grpId="0" animBg="1"/>
          <p:bldP spid="39" grpId="0" animBg="1"/>
          <p:bldP spid="48" grpId="0" animBg="1"/>
          <p:bldP spid="49" grpId="0" animBg="1"/>
          <p:bldP spid="50" grpId="0" animBg="1"/>
          <p:bldP spid="51"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6572" y="-581829"/>
            <a:ext cx="2231374" cy="2124880"/>
            <a:chOff x="1787875" y="1985007"/>
            <a:chExt cx="3365151" cy="3204542"/>
          </a:xfrm>
        </p:grpSpPr>
        <p:pic>
          <p:nvPicPr>
            <p:cNvPr id="5" name="图片 4"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4"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6" name="组合 55"/>
          <p:cNvGrpSpPr/>
          <p:nvPr/>
        </p:nvGrpSpPr>
        <p:grpSpPr>
          <a:xfrm>
            <a:off x="4102802" y="2010458"/>
            <a:ext cx="2125846" cy="2253014"/>
            <a:chOff x="5033077" y="1912668"/>
            <a:chExt cx="2125846" cy="2253014"/>
          </a:xfrm>
        </p:grpSpPr>
        <p:sp>
          <p:nvSpPr>
            <p:cNvPr id="35" name="直角三角形 304"/>
            <p:cNvSpPr/>
            <p:nvPr/>
          </p:nvSpPr>
          <p:spPr>
            <a:xfrm rot="10740953">
              <a:off x="5411342" y="1912668"/>
              <a:ext cx="1272598" cy="735627"/>
            </a:xfrm>
            <a:prstGeom prst="rtTriangle">
              <a:avLst/>
            </a:prstGeom>
            <a:solidFill>
              <a:schemeClr val="bg1">
                <a:alpha val="37000"/>
              </a:schemeClr>
            </a:solidFill>
            <a:ln>
              <a:noFill/>
            </a:ln>
            <a:effectLst>
              <a:outerShdw blurRad="101600" algn="ctr" rotWithShape="0">
                <a:srgbClr val="45D8FF">
                  <a:alpha val="90000"/>
                </a:srgbClr>
              </a:outerShdw>
            </a:effectLst>
          </p:spPr>
          <p:txBody>
            <a:bodyPr vert="horz" wrap="square" lIns="91440" tIns="45720" rIns="91440" bIns="45720" numCol="1" anchor="t" anchorCtr="0" compatLnSpc="1"/>
            <a:lstStyle/>
            <a:p>
              <a:endParaRPr lang="zh-CN" altLang="en-US" dirty="0">
                <a:solidFill>
                  <a:srgbClr val="45D8FF"/>
                </a:solidFill>
                <a:ea typeface="微软雅黑" panose="020B0503020204020204" pitchFamily="34" charset="-122"/>
              </a:endParaRPr>
            </a:p>
          </p:txBody>
        </p:sp>
        <p:sp>
          <p:nvSpPr>
            <p:cNvPr id="36" name="直角三角形 305"/>
            <p:cNvSpPr/>
            <p:nvPr/>
          </p:nvSpPr>
          <p:spPr>
            <a:xfrm rot="7167729">
              <a:off x="4764591" y="2323445"/>
              <a:ext cx="1272600" cy="735627"/>
            </a:xfrm>
            <a:prstGeom prst="rtTriangle">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dirty="0"/>
            </a:p>
          </p:txBody>
        </p:sp>
        <p:sp>
          <p:nvSpPr>
            <p:cNvPr id="37" name="直角三角形 306"/>
            <p:cNvSpPr/>
            <p:nvPr/>
          </p:nvSpPr>
          <p:spPr>
            <a:xfrm rot="3448034">
              <a:off x="4798911" y="3080383"/>
              <a:ext cx="1272601" cy="735628"/>
            </a:xfrm>
            <a:prstGeom prst="rtTriangle">
              <a:avLst/>
            </a:prstGeom>
            <a:solidFill>
              <a:schemeClr val="bg1">
                <a:alpha val="37000"/>
              </a:schemeClr>
            </a:solidFill>
            <a:ln>
              <a:noFill/>
            </a:ln>
            <a:effectLst>
              <a:outerShdw blurRad="101600" algn="ctr" rotWithShape="0">
                <a:srgbClr val="45D8FF">
                  <a:alpha val="90000"/>
                </a:srgbClr>
              </a:outerShdw>
            </a:effectLst>
          </p:spPr>
          <p:txBody>
            <a:bodyPr vert="horz" wrap="square" lIns="91440" tIns="45720" rIns="91440" bIns="45720" numCol="1" anchor="t" anchorCtr="0" compatLnSpc="1"/>
            <a:lstStyle/>
            <a:p>
              <a:endParaRPr lang="zh-CN" altLang="en-US" dirty="0">
                <a:solidFill>
                  <a:srgbClr val="45D8FF"/>
                </a:solidFill>
                <a:ea typeface="微软雅黑" panose="020B0503020204020204" pitchFamily="34" charset="-122"/>
              </a:endParaRPr>
            </a:p>
          </p:txBody>
        </p:sp>
        <p:sp>
          <p:nvSpPr>
            <p:cNvPr id="38" name="直角三角形 307"/>
            <p:cNvSpPr/>
            <p:nvPr/>
          </p:nvSpPr>
          <p:spPr>
            <a:xfrm>
              <a:off x="5481521" y="3430055"/>
              <a:ext cx="1272602" cy="735627"/>
            </a:xfrm>
            <a:prstGeom prst="rtTriangle">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a:p>
          </p:txBody>
        </p:sp>
        <p:sp>
          <p:nvSpPr>
            <p:cNvPr id="39" name="直角三角形 308"/>
            <p:cNvSpPr/>
            <p:nvPr/>
          </p:nvSpPr>
          <p:spPr>
            <a:xfrm rot="18009353">
              <a:off x="6154810" y="3049170"/>
              <a:ext cx="1272600" cy="735627"/>
            </a:xfrm>
            <a:prstGeom prst="rtTriangle">
              <a:avLst/>
            </a:prstGeom>
            <a:solidFill>
              <a:schemeClr val="bg1">
                <a:alpha val="37000"/>
              </a:schemeClr>
            </a:solidFill>
            <a:ln>
              <a:noFill/>
            </a:ln>
            <a:effectLst>
              <a:outerShdw blurRad="101600" algn="ctr" rotWithShape="0">
                <a:srgbClr val="45D8FF">
                  <a:alpha val="90000"/>
                </a:srgbClr>
              </a:outerShdw>
            </a:effectLst>
          </p:spPr>
          <p:txBody>
            <a:bodyPr vert="horz" wrap="square" lIns="91440" tIns="45720" rIns="91440" bIns="45720" numCol="1" anchor="t" anchorCtr="0" compatLnSpc="1"/>
            <a:lstStyle/>
            <a:p>
              <a:endParaRPr lang="zh-CN" altLang="en-US">
                <a:solidFill>
                  <a:srgbClr val="45D8FF"/>
                </a:solidFill>
                <a:ea typeface="微软雅黑" panose="020B0503020204020204" pitchFamily="34" charset="-122"/>
              </a:endParaRPr>
            </a:p>
          </p:txBody>
        </p:sp>
        <p:sp>
          <p:nvSpPr>
            <p:cNvPr id="40" name="直角三角形 309"/>
            <p:cNvSpPr/>
            <p:nvPr/>
          </p:nvSpPr>
          <p:spPr>
            <a:xfrm rot="14254423">
              <a:off x="6101266" y="2300256"/>
              <a:ext cx="1272600" cy="735627"/>
            </a:xfrm>
            <a:prstGeom prst="rtTriangle">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a:p>
          </p:txBody>
        </p:sp>
        <p:grpSp>
          <p:nvGrpSpPr>
            <p:cNvPr id="46" name="组合 324"/>
            <p:cNvGrpSpPr/>
            <p:nvPr/>
          </p:nvGrpSpPr>
          <p:grpSpPr>
            <a:xfrm>
              <a:off x="5769040" y="2701949"/>
              <a:ext cx="653920" cy="674453"/>
              <a:chOff x="3862388" y="1625601"/>
              <a:chExt cx="608013" cy="628649"/>
            </a:xfrm>
            <a:solidFill>
              <a:schemeClr val="bg1"/>
            </a:solidFill>
          </p:grpSpPr>
          <p:sp>
            <p:nvSpPr>
              <p:cNvPr id="47" name="Freeform 37"/>
              <p:cNvSpPr>
                <a:spLocks noEditPoints="1"/>
              </p:cNvSpPr>
              <p:nvPr/>
            </p:nvSpPr>
            <p:spPr bwMode="auto">
              <a:xfrm>
                <a:off x="4052888" y="1625601"/>
                <a:ext cx="227013" cy="628649"/>
              </a:xfrm>
              <a:custGeom>
                <a:avLst/>
                <a:gdLst>
                  <a:gd name="T0" fmla="*/ 67 w 135"/>
                  <a:gd name="T1" fmla="*/ 0 h 373"/>
                  <a:gd name="T2" fmla="*/ 0 w 135"/>
                  <a:gd name="T3" fmla="*/ 186 h 373"/>
                  <a:gd name="T4" fmla="*/ 67 w 135"/>
                  <a:gd name="T5" fmla="*/ 373 h 373"/>
                  <a:gd name="T6" fmla="*/ 135 w 135"/>
                  <a:gd name="T7" fmla="*/ 186 h 373"/>
                  <a:gd name="T8" fmla="*/ 67 w 135"/>
                  <a:gd name="T9" fmla="*/ 0 h 373"/>
                  <a:gd name="T10" fmla="*/ 67 w 135"/>
                  <a:gd name="T11" fmla="*/ 354 h 373"/>
                  <a:gd name="T12" fmla="*/ 14 w 135"/>
                  <a:gd name="T13" fmla="*/ 186 h 373"/>
                  <a:gd name="T14" fmla="*/ 67 w 135"/>
                  <a:gd name="T15" fmla="*/ 18 h 373"/>
                  <a:gd name="T16" fmla="*/ 121 w 135"/>
                  <a:gd name="T17" fmla="*/ 186 h 373"/>
                  <a:gd name="T18" fmla="*/ 67 w 135"/>
                  <a:gd name="T19" fmla="*/ 35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373">
                    <a:moveTo>
                      <a:pt x="67" y="0"/>
                    </a:moveTo>
                    <a:cubicBezTo>
                      <a:pt x="30" y="0"/>
                      <a:pt x="0" y="83"/>
                      <a:pt x="0" y="186"/>
                    </a:cubicBezTo>
                    <a:cubicBezTo>
                      <a:pt x="0" y="289"/>
                      <a:pt x="30" y="373"/>
                      <a:pt x="67" y="373"/>
                    </a:cubicBezTo>
                    <a:cubicBezTo>
                      <a:pt x="105" y="373"/>
                      <a:pt x="135" y="289"/>
                      <a:pt x="135" y="186"/>
                    </a:cubicBezTo>
                    <a:cubicBezTo>
                      <a:pt x="135" y="83"/>
                      <a:pt x="105" y="0"/>
                      <a:pt x="67" y="0"/>
                    </a:cubicBezTo>
                    <a:close/>
                    <a:moveTo>
                      <a:pt x="67" y="354"/>
                    </a:moveTo>
                    <a:cubicBezTo>
                      <a:pt x="42" y="354"/>
                      <a:pt x="14" y="283"/>
                      <a:pt x="14" y="186"/>
                    </a:cubicBezTo>
                    <a:cubicBezTo>
                      <a:pt x="14" y="90"/>
                      <a:pt x="42" y="18"/>
                      <a:pt x="67" y="18"/>
                    </a:cubicBezTo>
                    <a:cubicBezTo>
                      <a:pt x="93" y="18"/>
                      <a:pt x="121" y="90"/>
                      <a:pt x="121" y="186"/>
                    </a:cubicBezTo>
                    <a:cubicBezTo>
                      <a:pt x="121" y="283"/>
                      <a:pt x="93" y="354"/>
                      <a:pt x="67" y="354"/>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 name="Freeform 38"/>
              <p:cNvSpPr>
                <a:spLocks noEditPoints="1"/>
              </p:cNvSpPr>
              <p:nvPr/>
            </p:nvSpPr>
            <p:spPr bwMode="auto">
              <a:xfrm>
                <a:off x="3862388" y="1728788"/>
                <a:ext cx="608013" cy="422275"/>
              </a:xfrm>
              <a:custGeom>
                <a:avLst/>
                <a:gdLst>
                  <a:gd name="T0" fmla="*/ 19 w 361"/>
                  <a:gd name="T1" fmla="*/ 32 h 251"/>
                  <a:gd name="T2" fmla="*/ 146 w 361"/>
                  <a:gd name="T3" fmla="*/ 184 h 251"/>
                  <a:gd name="T4" fmla="*/ 342 w 361"/>
                  <a:gd name="T5" fmla="*/ 219 h 251"/>
                  <a:gd name="T6" fmla="*/ 214 w 361"/>
                  <a:gd name="T7" fmla="*/ 67 h 251"/>
                  <a:gd name="T8" fmla="*/ 19 w 361"/>
                  <a:gd name="T9" fmla="*/ 32 h 251"/>
                  <a:gd name="T10" fmla="*/ 326 w 361"/>
                  <a:gd name="T11" fmla="*/ 209 h 251"/>
                  <a:gd name="T12" fmla="*/ 154 w 361"/>
                  <a:gd name="T13" fmla="*/ 172 h 251"/>
                  <a:gd name="T14" fmla="*/ 35 w 361"/>
                  <a:gd name="T15" fmla="*/ 41 h 251"/>
                  <a:gd name="T16" fmla="*/ 207 w 361"/>
                  <a:gd name="T17" fmla="*/ 79 h 251"/>
                  <a:gd name="T18" fmla="*/ 326 w 361"/>
                  <a:gd name="T19" fmla="*/ 20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251">
                    <a:moveTo>
                      <a:pt x="19" y="32"/>
                    </a:moveTo>
                    <a:cubicBezTo>
                      <a:pt x="0" y="64"/>
                      <a:pt x="57" y="132"/>
                      <a:pt x="146" y="184"/>
                    </a:cubicBezTo>
                    <a:cubicBezTo>
                      <a:pt x="236" y="236"/>
                      <a:pt x="323" y="251"/>
                      <a:pt x="342" y="219"/>
                    </a:cubicBezTo>
                    <a:cubicBezTo>
                      <a:pt x="361" y="186"/>
                      <a:pt x="303" y="118"/>
                      <a:pt x="214" y="67"/>
                    </a:cubicBezTo>
                    <a:cubicBezTo>
                      <a:pt x="125" y="15"/>
                      <a:pt x="37" y="0"/>
                      <a:pt x="19" y="32"/>
                    </a:cubicBezTo>
                    <a:close/>
                    <a:moveTo>
                      <a:pt x="326" y="209"/>
                    </a:moveTo>
                    <a:cubicBezTo>
                      <a:pt x="313" y="231"/>
                      <a:pt x="237" y="220"/>
                      <a:pt x="154" y="172"/>
                    </a:cubicBezTo>
                    <a:cubicBezTo>
                      <a:pt x="70" y="124"/>
                      <a:pt x="22" y="63"/>
                      <a:pt x="35" y="41"/>
                    </a:cubicBezTo>
                    <a:cubicBezTo>
                      <a:pt x="47" y="19"/>
                      <a:pt x="124" y="31"/>
                      <a:pt x="207" y="79"/>
                    </a:cubicBezTo>
                    <a:cubicBezTo>
                      <a:pt x="290" y="127"/>
                      <a:pt x="338" y="187"/>
                      <a:pt x="326" y="209"/>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Freeform 39"/>
              <p:cNvSpPr>
                <a:spLocks noEditPoints="1"/>
              </p:cNvSpPr>
              <p:nvPr/>
            </p:nvSpPr>
            <p:spPr bwMode="auto">
              <a:xfrm>
                <a:off x="3862388" y="1728788"/>
                <a:ext cx="608013" cy="422275"/>
              </a:xfrm>
              <a:custGeom>
                <a:avLst/>
                <a:gdLst>
                  <a:gd name="T0" fmla="*/ 214 w 361"/>
                  <a:gd name="T1" fmla="*/ 184 h 251"/>
                  <a:gd name="T2" fmla="*/ 342 w 361"/>
                  <a:gd name="T3" fmla="*/ 32 h 251"/>
                  <a:gd name="T4" fmla="*/ 146 w 361"/>
                  <a:gd name="T5" fmla="*/ 67 h 251"/>
                  <a:gd name="T6" fmla="*/ 19 w 361"/>
                  <a:gd name="T7" fmla="*/ 219 h 251"/>
                  <a:gd name="T8" fmla="*/ 214 w 361"/>
                  <a:gd name="T9" fmla="*/ 184 h 251"/>
                  <a:gd name="T10" fmla="*/ 207 w 361"/>
                  <a:gd name="T11" fmla="*/ 172 h 251"/>
                  <a:gd name="T12" fmla="*/ 35 w 361"/>
                  <a:gd name="T13" fmla="*/ 209 h 251"/>
                  <a:gd name="T14" fmla="*/ 154 w 361"/>
                  <a:gd name="T15" fmla="*/ 79 h 251"/>
                  <a:gd name="T16" fmla="*/ 326 w 361"/>
                  <a:gd name="T17" fmla="*/ 41 h 251"/>
                  <a:gd name="T18" fmla="*/ 207 w 361"/>
                  <a:gd name="T19" fmla="*/ 17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251">
                    <a:moveTo>
                      <a:pt x="214" y="184"/>
                    </a:moveTo>
                    <a:cubicBezTo>
                      <a:pt x="303" y="132"/>
                      <a:pt x="361" y="64"/>
                      <a:pt x="342" y="32"/>
                    </a:cubicBezTo>
                    <a:cubicBezTo>
                      <a:pt x="323" y="0"/>
                      <a:pt x="236" y="15"/>
                      <a:pt x="146" y="67"/>
                    </a:cubicBezTo>
                    <a:cubicBezTo>
                      <a:pt x="57" y="118"/>
                      <a:pt x="0" y="186"/>
                      <a:pt x="19" y="219"/>
                    </a:cubicBezTo>
                    <a:cubicBezTo>
                      <a:pt x="37" y="251"/>
                      <a:pt x="125" y="236"/>
                      <a:pt x="214" y="184"/>
                    </a:cubicBezTo>
                    <a:close/>
                    <a:moveTo>
                      <a:pt x="207" y="172"/>
                    </a:moveTo>
                    <a:cubicBezTo>
                      <a:pt x="124" y="220"/>
                      <a:pt x="47" y="231"/>
                      <a:pt x="35" y="209"/>
                    </a:cubicBezTo>
                    <a:cubicBezTo>
                      <a:pt x="22" y="187"/>
                      <a:pt x="70" y="127"/>
                      <a:pt x="154" y="79"/>
                    </a:cubicBezTo>
                    <a:cubicBezTo>
                      <a:pt x="237" y="31"/>
                      <a:pt x="313" y="19"/>
                      <a:pt x="326" y="41"/>
                    </a:cubicBezTo>
                    <a:cubicBezTo>
                      <a:pt x="338" y="63"/>
                      <a:pt x="290" y="123"/>
                      <a:pt x="207" y="172"/>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Oval 40"/>
              <p:cNvSpPr>
                <a:spLocks noChangeArrowheads="1"/>
              </p:cNvSpPr>
              <p:nvPr/>
            </p:nvSpPr>
            <p:spPr bwMode="auto">
              <a:xfrm>
                <a:off x="4121150" y="1895475"/>
                <a:ext cx="88900" cy="87312"/>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55" name="组合 54"/>
          <p:cNvGrpSpPr/>
          <p:nvPr/>
        </p:nvGrpSpPr>
        <p:grpSpPr>
          <a:xfrm>
            <a:off x="425450" y="2757170"/>
            <a:ext cx="10365740" cy="2005331"/>
            <a:chOff x="1241232" y="3208198"/>
            <a:chExt cx="9613579" cy="1179642"/>
          </a:xfrm>
        </p:grpSpPr>
        <p:sp>
          <p:nvSpPr>
            <p:cNvPr id="30" name="矩形 29"/>
            <p:cNvSpPr/>
            <p:nvPr/>
          </p:nvSpPr>
          <p:spPr>
            <a:xfrm>
              <a:off x="1241232" y="3208198"/>
              <a:ext cx="3064110" cy="234584"/>
            </a:xfrm>
            <a:prstGeom prst="rect">
              <a:avLst/>
            </a:prstGeom>
          </p:spPr>
          <p:txBody>
            <a:bodyPr wrap="square">
              <a:spAutoFit/>
            </a:bodyPr>
            <a:lstStyle/>
            <a:p>
              <a:r>
                <a:rPr lang="zh-CN" altLang="en-US" sz="2000" b="1" kern="0" dirty="0">
                  <a:solidFill>
                    <a:schemeClr val="bg1"/>
                  </a:solidFill>
                  <a:latin typeface="宋体" panose="02010600030101010101" pitchFamily="2" charset="-122"/>
                  <a:ea typeface="微软雅黑" panose="020B0503020204020204" pitchFamily="34" charset="-122"/>
                </a:rPr>
                <a:t>ITS重塑用户价值：</a:t>
              </a:r>
              <a:endParaRPr lang="zh-CN" altLang="en-US" sz="1600" b="1" u="none" strike="noStrike" dirty="0">
                <a:solidFill>
                  <a:schemeClr val="bg1"/>
                </a:solidFill>
                <a:effectLst/>
                <a:latin typeface="思源黑体 CN Light" panose="020B0300000000000000" pitchFamily="34" charset="-122"/>
                <a:ea typeface="思源黑体 CN Light" panose="020B0300000000000000" pitchFamily="34" charset="-122"/>
              </a:endParaRPr>
            </a:p>
          </p:txBody>
        </p:sp>
        <p:grpSp>
          <p:nvGrpSpPr>
            <p:cNvPr id="54" name="组合 53"/>
            <p:cNvGrpSpPr/>
            <p:nvPr/>
          </p:nvGrpSpPr>
          <p:grpSpPr>
            <a:xfrm>
              <a:off x="6611919" y="3208210"/>
              <a:ext cx="4242892" cy="1027611"/>
              <a:chOff x="6611919" y="3208210"/>
              <a:chExt cx="4242892" cy="1027611"/>
            </a:xfrm>
          </p:grpSpPr>
          <p:sp>
            <p:nvSpPr>
              <p:cNvPr id="32" name="矩形 31"/>
              <p:cNvSpPr/>
              <p:nvPr/>
            </p:nvSpPr>
            <p:spPr>
              <a:xfrm>
                <a:off x="7790701" y="3208210"/>
                <a:ext cx="3064110" cy="270817"/>
              </a:xfrm>
              <a:prstGeom prst="rect">
                <a:avLst/>
              </a:prstGeom>
            </p:spPr>
            <p:txBody>
              <a:bodyPr wrap="square">
                <a:spAutoFit/>
              </a:bodyPr>
              <a:lstStyle/>
              <a:p>
                <a:pPr algn="r">
                  <a:lnSpc>
                    <a:spcPct val="120000"/>
                  </a:lnSpc>
                  <a:spcAft>
                    <a:spcPts val="1500"/>
                  </a:spcAft>
                </a:pPr>
                <a:r>
                  <a:rPr lang="zh-CN" altLang="en-US" sz="2000" b="1" dirty="0">
                    <a:solidFill>
                      <a:schemeClr val="bg1"/>
                    </a:solidFill>
                    <a:latin typeface="微软雅黑" panose="020B0503020204020204" pitchFamily="34" charset="-122"/>
                    <a:ea typeface="微软雅黑" panose="020B0503020204020204" pitchFamily="34" charset="-122"/>
                    <a:sym typeface="+mn-ea"/>
                  </a:rPr>
                  <a:t>ITS最终目标</a:t>
                </a:r>
                <a:endParaRPr lang="zh-CN" altLang="en-US" sz="2000" b="1" kern="0" dirty="0">
                  <a:solidFill>
                    <a:schemeClr val="bg1"/>
                  </a:solidFill>
                  <a:latin typeface="微软雅黑" panose="020B0503020204020204" pitchFamily="34" charset="-122"/>
                  <a:ea typeface="微软雅黑" panose="020B0503020204020204" pitchFamily="34" charset="-122"/>
                  <a:sym typeface="+mn-ea"/>
                </a:endParaRPr>
              </a:p>
            </p:txBody>
          </p:sp>
          <p:sp>
            <p:nvSpPr>
              <p:cNvPr id="33" name="矩形 32"/>
              <p:cNvSpPr/>
              <p:nvPr/>
            </p:nvSpPr>
            <p:spPr>
              <a:xfrm>
                <a:off x="6611919" y="3574280"/>
                <a:ext cx="4242601" cy="661541"/>
              </a:xfrm>
              <a:prstGeom prst="rect">
                <a:avLst/>
              </a:prstGeom>
            </p:spPr>
            <p:txBody>
              <a:bodyPr wrap="square">
                <a:spAutoFit/>
              </a:bodyPr>
              <a:lstStyle/>
              <a:p>
                <a:pPr algn="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五年规划发展的路线图中，以ITS全球速运电商应用落地为起点，建立一个完整的全球吃喝玩乐购—ITS生活服务应用生态系统，实现一个高效、开放、安全、良性发展、经济利益最大化的分布式、全球共治社区生态系统。</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8" name="文本框 17"/>
            <p:cNvSpPr txBox="1"/>
            <p:nvPr/>
          </p:nvSpPr>
          <p:spPr>
            <a:xfrm>
              <a:off x="1241232" y="3726299"/>
              <a:ext cx="3312103" cy="661541"/>
            </a:xfrm>
            <a:prstGeom prst="rect">
              <a:avLst/>
            </a:prstGeom>
            <a:noFill/>
          </p:spPr>
          <p:txBody>
            <a:bodyPr wrap="square" rtlCol="0">
              <a:spAutoFit/>
            </a:bodyPr>
            <a:lstStyle/>
            <a:p>
              <a:pPr algn="l">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构建分布式的区块链实体应用解决方案，ITS国际速运电商消费生态系统，对用户各项消费、溯源、支付、融资、社交等行为全流程跟踪记录、实时透明安全高效的服务。</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2" name="矩形 21"/>
          <p:cNvSpPr/>
          <p:nvPr/>
        </p:nvSpPr>
        <p:spPr>
          <a:xfrm>
            <a:off x="671475" y="5545125"/>
            <a:ext cx="9861406" cy="423545"/>
          </a:xfrm>
          <a:prstGeom prst="rect">
            <a:avLst/>
          </a:prstGeom>
        </p:spPr>
        <p:txBody>
          <a:bodyPr wrap="square">
            <a:spAutoFit/>
          </a:bodyPr>
          <a:lstStyle/>
          <a:p>
            <a:pPr algn="ctr">
              <a:lnSpc>
                <a:spcPct val="120000"/>
              </a:lnSpc>
            </a:pPr>
            <a:r>
              <a:rPr lang="zh-CN" altLang="en-US" dirty="0">
                <a:solidFill>
                  <a:schemeClr val="bg1"/>
                </a:solidFill>
                <a:latin typeface="微软雅黑" panose="020B0503020204020204" pitchFamily="34" charset="-122"/>
                <a:ea typeface="微软雅黑" panose="020B0503020204020204" pitchFamily="34" charset="-122"/>
              </a:rPr>
              <a:t>在未来，ITS将推动更多的实体企业，走向区块链通证经济之路。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374247" y="270507"/>
            <a:ext cx="985520" cy="829945"/>
          </a:xfrm>
          <a:prstGeom prst="rect">
            <a:avLst/>
          </a:prstGeom>
          <a:noFill/>
        </p:spPr>
        <p:txBody>
          <a:bodyPr wrap="none" rtlCol="0">
            <a:spAutoFit/>
          </a:bodyPr>
          <a:lstStyle/>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04</a:t>
            </a:r>
            <a:endParaRPr lang="zh-CN" alt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364900" y="364481"/>
            <a:ext cx="2301667" cy="643048"/>
            <a:chOff x="7099597" y="1681174"/>
            <a:chExt cx="2301667" cy="643048"/>
          </a:xfrm>
        </p:grpSpPr>
        <p:sp>
          <p:nvSpPr>
            <p:cNvPr id="31" name="文本框 30"/>
            <p:cNvSpPr txBox="1"/>
            <p:nvPr/>
          </p:nvSpPr>
          <p:spPr>
            <a:xfrm>
              <a:off x="7099597" y="1681174"/>
              <a:ext cx="2120603"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发展方向</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099597" y="2016445"/>
              <a:ext cx="2301667" cy="307777"/>
            </a:xfrm>
            <a:prstGeom prst="rect">
              <a:avLst/>
            </a:prstGeom>
            <a:noFill/>
          </p:spPr>
          <p:txBody>
            <a:bodyPr wrap="squar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Project Description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6572" y="-581829"/>
            <a:ext cx="2231374" cy="2124880"/>
            <a:chOff x="1787875" y="1985007"/>
            <a:chExt cx="3365151" cy="3204542"/>
          </a:xfrm>
        </p:grpSpPr>
        <p:pic>
          <p:nvPicPr>
            <p:cNvPr id="5" name="图片 4"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4"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文本框 10"/>
          <p:cNvSpPr txBox="1"/>
          <p:nvPr/>
        </p:nvSpPr>
        <p:spPr>
          <a:xfrm>
            <a:off x="374247" y="270507"/>
            <a:ext cx="985520" cy="829945"/>
          </a:xfrm>
          <a:prstGeom prst="rect">
            <a:avLst/>
          </a:prstGeom>
          <a:noFill/>
        </p:spPr>
        <p:txBody>
          <a:bodyPr wrap="none" rtlCol="0">
            <a:spAutoFit/>
          </a:bodyPr>
          <a:lstStyle/>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05</a:t>
            </a:r>
            <a:endParaRPr lang="zh-CN" alt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64900" y="364481"/>
            <a:ext cx="2301667" cy="643048"/>
            <a:chOff x="7099597" y="1681174"/>
            <a:chExt cx="2301667" cy="643048"/>
          </a:xfrm>
        </p:grpSpPr>
        <p:sp>
          <p:nvSpPr>
            <p:cNvPr id="12" name="文本框 11"/>
            <p:cNvSpPr txBox="1"/>
            <p:nvPr/>
          </p:nvSpPr>
          <p:spPr>
            <a:xfrm>
              <a:off x="7099597" y="1681174"/>
              <a:ext cx="2120603"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社群建立</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099597" y="2016445"/>
              <a:ext cx="2301667" cy="307777"/>
            </a:xfrm>
            <a:prstGeom prst="rect">
              <a:avLst/>
            </a:prstGeom>
            <a:noFill/>
          </p:spPr>
          <p:txBody>
            <a:bodyPr wrap="squar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Project Description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sp>
        <p:nvSpPr>
          <p:cNvPr id="9" name="矩形 3"/>
          <p:cNvSpPr/>
          <p:nvPr/>
        </p:nvSpPr>
        <p:spPr>
          <a:xfrm>
            <a:off x="5637250" y="1560860"/>
            <a:ext cx="1080000" cy="1080000"/>
          </a:xfrm>
          <a:prstGeom prst="ellipse">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dirty="0">
              <a:solidFill>
                <a:schemeClr val="tx1"/>
              </a:solidFill>
            </a:endParaRPr>
          </a:p>
        </p:txBody>
      </p:sp>
      <p:sp>
        <p:nvSpPr>
          <p:cNvPr id="10" name="矩形 3"/>
          <p:cNvSpPr/>
          <p:nvPr/>
        </p:nvSpPr>
        <p:spPr>
          <a:xfrm>
            <a:off x="5861550" y="3501712"/>
            <a:ext cx="1358400" cy="1358400"/>
          </a:xfrm>
          <a:prstGeom prst="ellipse">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dirty="0">
              <a:solidFill>
                <a:schemeClr val="tx1"/>
              </a:solidFill>
            </a:endParaRPr>
          </a:p>
        </p:txBody>
      </p:sp>
      <p:sp>
        <p:nvSpPr>
          <p:cNvPr id="14" name="圆角矩形 2"/>
          <p:cNvSpPr/>
          <p:nvPr/>
        </p:nvSpPr>
        <p:spPr>
          <a:xfrm>
            <a:off x="4910252" y="2506386"/>
            <a:ext cx="1358400" cy="1358400"/>
          </a:xfrm>
          <a:prstGeom prst="ellipse">
            <a:avLst/>
          </a:pr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45D8FF"/>
              </a:solidFill>
              <a:ea typeface="微软雅黑" panose="020B0503020204020204" pitchFamily="34" charset="-122"/>
            </a:endParaRPr>
          </a:p>
        </p:txBody>
      </p:sp>
      <p:sp>
        <p:nvSpPr>
          <p:cNvPr id="15" name="圆角矩形 2"/>
          <p:cNvSpPr/>
          <p:nvPr/>
        </p:nvSpPr>
        <p:spPr>
          <a:xfrm>
            <a:off x="5412951" y="4725638"/>
            <a:ext cx="1080000" cy="1080000"/>
          </a:xfrm>
          <a:prstGeom prst="ellipse">
            <a:avLst/>
          </a:pr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45D8FF"/>
              </a:solidFill>
              <a:ea typeface="微软雅黑" panose="020B0503020204020204" pitchFamily="34" charset="-122"/>
            </a:endParaRPr>
          </a:p>
        </p:txBody>
      </p:sp>
      <p:sp>
        <p:nvSpPr>
          <p:cNvPr id="16" name="TextBox 9"/>
          <p:cNvSpPr txBox="1"/>
          <p:nvPr/>
        </p:nvSpPr>
        <p:spPr>
          <a:xfrm>
            <a:off x="7857400" y="1682623"/>
            <a:ext cx="2298067" cy="33845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pPr algn="l"/>
            <a:r>
              <a:rPr lang="zh-CN" altLang="en-US" sz="2200" dirty="0">
                <a:solidFill>
                  <a:schemeClr val="bg1"/>
                </a:solidFill>
              </a:rPr>
              <a:t>战略目标</a:t>
            </a:r>
            <a:endParaRPr lang="zh-CN" altLang="en-US" sz="2200" dirty="0">
              <a:solidFill>
                <a:schemeClr val="bg1"/>
              </a:solidFill>
            </a:endParaRPr>
          </a:p>
        </p:txBody>
      </p:sp>
      <p:sp>
        <p:nvSpPr>
          <p:cNvPr id="17" name="TextBox 10"/>
          <p:cNvSpPr txBox="1"/>
          <p:nvPr/>
        </p:nvSpPr>
        <p:spPr>
          <a:xfrm>
            <a:off x="7857400" y="2106276"/>
            <a:ext cx="3456384" cy="40005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r>
              <a:rPr lang="zh-CN" altLang="en-US" sz="1300" dirty="0">
                <a:solidFill>
                  <a:schemeClr val="bg1"/>
                </a:solidFill>
              </a:rPr>
              <a:t>布局落地全球社区节点，推动建立全球吃喝玩乐购—ITS分布式、生活服务应用生态系统。</a:t>
            </a:r>
            <a:endParaRPr lang="zh-CN" altLang="en-US" sz="1300" dirty="0">
              <a:solidFill>
                <a:schemeClr val="bg1"/>
              </a:solidFill>
            </a:endParaRPr>
          </a:p>
        </p:txBody>
      </p:sp>
      <p:sp>
        <p:nvSpPr>
          <p:cNvPr id="18" name="TextBox 11"/>
          <p:cNvSpPr txBox="1"/>
          <p:nvPr/>
        </p:nvSpPr>
        <p:spPr>
          <a:xfrm>
            <a:off x="459105" y="2578735"/>
            <a:ext cx="3301365" cy="33845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pPr algn="r"/>
            <a:r>
              <a:rPr lang="zh-CN" altLang="en-US" sz="2200" dirty="0">
                <a:solidFill>
                  <a:schemeClr val="bg1"/>
                </a:solidFill>
              </a:rPr>
              <a:t>ITS启动全球社区节点招募</a:t>
            </a:r>
            <a:endParaRPr lang="zh-CN" altLang="en-US" sz="2200" dirty="0">
              <a:solidFill>
                <a:schemeClr val="bg1"/>
              </a:solidFill>
            </a:endParaRPr>
          </a:p>
        </p:txBody>
      </p:sp>
      <p:sp>
        <p:nvSpPr>
          <p:cNvPr id="19" name="TextBox 12"/>
          <p:cNvSpPr txBox="1"/>
          <p:nvPr/>
        </p:nvSpPr>
        <p:spPr>
          <a:xfrm>
            <a:off x="8399836" y="3724864"/>
            <a:ext cx="2298067" cy="33845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pPr algn="l"/>
            <a:r>
              <a:rPr lang="zh-CN" altLang="en-US" sz="2200" dirty="0">
                <a:solidFill>
                  <a:schemeClr val="bg1"/>
                </a:solidFill>
              </a:rPr>
              <a:t>先机</a:t>
            </a:r>
            <a:r>
              <a:rPr lang="en-US" altLang="zh-CN" sz="2200" dirty="0">
                <a:solidFill>
                  <a:schemeClr val="bg1"/>
                </a:solidFill>
              </a:rPr>
              <a:t>=</a:t>
            </a:r>
            <a:r>
              <a:rPr lang="zh-CN" altLang="en-US" sz="2200" dirty="0">
                <a:solidFill>
                  <a:schemeClr val="bg1"/>
                </a:solidFill>
              </a:rPr>
              <a:t>财富</a:t>
            </a:r>
            <a:endParaRPr lang="zh-CN" altLang="en-US" sz="2200" dirty="0">
              <a:solidFill>
                <a:schemeClr val="bg1"/>
              </a:solidFill>
            </a:endParaRPr>
          </a:p>
        </p:txBody>
      </p:sp>
      <p:sp>
        <p:nvSpPr>
          <p:cNvPr id="20" name="TextBox 13"/>
          <p:cNvSpPr txBox="1"/>
          <p:nvPr/>
        </p:nvSpPr>
        <p:spPr>
          <a:xfrm>
            <a:off x="1956626" y="4871428"/>
            <a:ext cx="2298067" cy="33845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pPr algn="r"/>
            <a:r>
              <a:rPr lang="zh-CN" altLang="en-US" sz="2200" dirty="0">
                <a:solidFill>
                  <a:schemeClr val="bg1"/>
                </a:solidFill>
              </a:rPr>
              <a:t>市场扶持力度强</a:t>
            </a:r>
            <a:endParaRPr lang="zh-CN" altLang="en-US" sz="2200" dirty="0">
              <a:solidFill>
                <a:schemeClr val="bg1"/>
              </a:solidFill>
            </a:endParaRPr>
          </a:p>
        </p:txBody>
      </p:sp>
      <p:sp>
        <p:nvSpPr>
          <p:cNvPr id="21" name="TextBox 14"/>
          <p:cNvSpPr txBox="1"/>
          <p:nvPr/>
        </p:nvSpPr>
        <p:spPr>
          <a:xfrm>
            <a:off x="297180" y="3056890"/>
            <a:ext cx="3463290" cy="100012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r"/>
            <a:r>
              <a:rPr lang="zh-CN" altLang="en-US" sz="1300" dirty="0">
                <a:solidFill>
                  <a:schemeClr val="bg1"/>
                </a:solidFill>
              </a:rPr>
              <a:t>1、区块链爱好者，应用技术，服务实体。</a:t>
            </a:r>
            <a:endParaRPr lang="zh-CN" altLang="en-US" sz="1300" dirty="0">
              <a:solidFill>
                <a:schemeClr val="bg1"/>
              </a:solidFill>
            </a:endParaRPr>
          </a:p>
          <a:p>
            <a:pPr algn="r"/>
            <a:r>
              <a:rPr lang="zh-CN" altLang="en-US" sz="1300" dirty="0">
                <a:solidFill>
                  <a:schemeClr val="bg1"/>
                </a:solidFill>
              </a:rPr>
              <a:t>2、资源，具备商业实体资源和人脉资源。</a:t>
            </a:r>
            <a:endParaRPr lang="zh-CN" altLang="en-US" sz="1300" dirty="0">
              <a:solidFill>
                <a:schemeClr val="bg1"/>
              </a:solidFill>
            </a:endParaRPr>
          </a:p>
          <a:p>
            <a:pPr algn="r"/>
            <a:r>
              <a:rPr lang="zh-CN" altLang="en-US" sz="1300" dirty="0">
                <a:solidFill>
                  <a:schemeClr val="bg1"/>
                </a:solidFill>
              </a:rPr>
              <a:t>3、具备行动力和学习力</a:t>
            </a:r>
            <a:endParaRPr lang="zh-CN" altLang="en-US" sz="1300" dirty="0">
              <a:solidFill>
                <a:schemeClr val="bg1"/>
              </a:solidFill>
            </a:endParaRPr>
          </a:p>
          <a:p>
            <a:pPr algn="r"/>
            <a:r>
              <a:rPr lang="zh-CN" altLang="en-US" sz="1300" dirty="0">
                <a:solidFill>
                  <a:schemeClr val="bg1"/>
                </a:solidFill>
              </a:rPr>
              <a:t>4、应用。了解ITS区块链项目的应用场景和发展规划，积极推动商业应用实体接入ITS生态。</a:t>
            </a:r>
            <a:endParaRPr lang="zh-CN" altLang="en-US" sz="1300" dirty="0">
              <a:solidFill>
                <a:schemeClr val="bg1"/>
              </a:solidFill>
            </a:endParaRPr>
          </a:p>
        </p:txBody>
      </p:sp>
      <p:sp>
        <p:nvSpPr>
          <p:cNvPr id="22" name="TextBox 15"/>
          <p:cNvSpPr txBox="1"/>
          <p:nvPr/>
        </p:nvSpPr>
        <p:spPr>
          <a:xfrm>
            <a:off x="8399836" y="4176149"/>
            <a:ext cx="2932138" cy="60007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r>
              <a:rPr lang="zh-CN" altLang="en-US" sz="1300" dirty="0">
                <a:solidFill>
                  <a:schemeClr val="bg1"/>
                </a:solidFill>
              </a:rPr>
              <a:t>越早参与越大收益，参与就有</a:t>
            </a:r>
            <a:r>
              <a:rPr lang="en-US" altLang="zh-CN" sz="1300" dirty="0">
                <a:solidFill>
                  <a:schemeClr val="bg1"/>
                </a:solidFill>
              </a:rPr>
              <a:t>ITS</a:t>
            </a:r>
            <a:r>
              <a:rPr lang="zh-CN" altLang="en-US" sz="1300" dirty="0">
                <a:solidFill>
                  <a:schemeClr val="bg1"/>
                </a:solidFill>
              </a:rPr>
              <a:t>获取。</a:t>
            </a:r>
            <a:endParaRPr lang="zh-CN" altLang="en-US" sz="1300" dirty="0">
              <a:solidFill>
                <a:schemeClr val="bg1"/>
              </a:solidFill>
            </a:endParaRPr>
          </a:p>
          <a:p>
            <a:pPr algn="l"/>
            <a:r>
              <a:rPr lang="zh-CN" altLang="en-US" sz="1300" dirty="0">
                <a:solidFill>
                  <a:schemeClr val="bg1"/>
                </a:solidFill>
              </a:rPr>
              <a:t>我们只找合作者，散户根本参与不进来，所以参与者更优质，未来更有爆发点。</a:t>
            </a:r>
            <a:endParaRPr lang="zh-CN" altLang="en-US" sz="1300" dirty="0">
              <a:solidFill>
                <a:schemeClr val="bg1"/>
              </a:solidFill>
            </a:endParaRPr>
          </a:p>
        </p:txBody>
      </p:sp>
      <p:sp>
        <p:nvSpPr>
          <p:cNvPr id="23" name="TextBox 16"/>
          <p:cNvSpPr txBox="1"/>
          <p:nvPr/>
        </p:nvSpPr>
        <p:spPr>
          <a:xfrm>
            <a:off x="368935" y="5316855"/>
            <a:ext cx="3888105" cy="140017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r"/>
            <a:r>
              <a:rPr lang="zh-CN" altLang="en-US" sz="1300" dirty="0">
                <a:solidFill>
                  <a:schemeClr val="bg1"/>
                </a:solidFill>
              </a:rPr>
              <a:t>1、ITS全球社区启动大会和上线交易庆典活动</a:t>
            </a:r>
            <a:endParaRPr lang="zh-CN" altLang="en-US" sz="1300" dirty="0">
              <a:solidFill>
                <a:schemeClr val="bg1"/>
              </a:solidFill>
            </a:endParaRPr>
          </a:p>
          <a:p>
            <a:pPr algn="r"/>
            <a:r>
              <a:rPr lang="zh-CN" altLang="en-US" sz="1300" dirty="0">
                <a:solidFill>
                  <a:schemeClr val="bg1"/>
                </a:solidFill>
              </a:rPr>
              <a:t>2、ITS社区全明星香港演唱会，这两个ITS官方活动在香港亚洲博览中心同步举办</a:t>
            </a:r>
            <a:endParaRPr lang="zh-CN" altLang="en-US" sz="1300" dirty="0">
              <a:solidFill>
                <a:schemeClr val="bg1"/>
              </a:solidFill>
            </a:endParaRPr>
          </a:p>
          <a:p>
            <a:pPr algn="r"/>
            <a:r>
              <a:rPr lang="zh-CN" altLang="en-US" sz="1300" dirty="0">
                <a:solidFill>
                  <a:schemeClr val="bg1"/>
                </a:solidFill>
              </a:rPr>
              <a:t>3、港澳ITS应用体验之旅</a:t>
            </a:r>
            <a:endParaRPr lang="zh-CN" altLang="en-US" sz="1300" dirty="0">
              <a:solidFill>
                <a:schemeClr val="bg1"/>
              </a:solidFill>
            </a:endParaRPr>
          </a:p>
          <a:p>
            <a:pPr algn="r"/>
            <a:r>
              <a:rPr lang="zh-CN" altLang="en-US" sz="1300" dirty="0">
                <a:solidFill>
                  <a:schemeClr val="bg1"/>
                </a:solidFill>
              </a:rPr>
              <a:t>这3个ITS全球社区官方活动，融合在5天行程里，让ITS社区成员，全程体验 ITS购买飞机票、高铁票，全程体验ITS在港澳落地应用和支付消费的便捷安全。</a:t>
            </a:r>
            <a:endParaRPr lang="zh-CN" altLang="en-US" sz="1300" dirty="0">
              <a:solidFill>
                <a:schemeClr val="bg1"/>
              </a:solidFill>
            </a:endParaRPr>
          </a:p>
        </p:txBody>
      </p:sp>
      <p:cxnSp>
        <p:nvCxnSpPr>
          <p:cNvPr id="24" name="直接连接符 23"/>
          <p:cNvCxnSpPr>
            <a:stCxn id="9" idx="6"/>
          </p:cNvCxnSpPr>
          <p:nvPr/>
        </p:nvCxnSpPr>
        <p:spPr>
          <a:xfrm>
            <a:off x="6717250" y="2100860"/>
            <a:ext cx="6512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TextBox 11"/>
          <p:cNvSpPr txBox="1"/>
          <p:nvPr/>
        </p:nvSpPr>
        <p:spPr>
          <a:xfrm>
            <a:off x="7368513" y="1915500"/>
            <a:ext cx="370722" cy="370720"/>
          </a:xfrm>
          <a:prstGeom prst="ellipse">
            <a:avLst/>
          </a:prstGeom>
          <a:solidFill>
            <a:srgbClr val="0070C0">
              <a:alpha val="60000"/>
            </a:srgbClr>
          </a:solidFill>
        </p:spPr>
        <p:txBody>
          <a:bodyPr wrap="square" lIns="0" tIns="0" rIns="0" bIns="0" rtlCol="0" anchor="ctr">
            <a:no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1600" dirty="0">
                <a:latin typeface="Bebas Neue Regular" panose="00000500000000000000" pitchFamily="50" charset="0"/>
              </a:rPr>
              <a:t>01</a:t>
            </a:r>
            <a:endParaRPr lang="zh-CN" altLang="en-US" sz="1600" dirty="0">
              <a:latin typeface="Bebas Neue Regular" panose="00000500000000000000" pitchFamily="50" charset="0"/>
            </a:endParaRPr>
          </a:p>
        </p:txBody>
      </p:sp>
      <p:cxnSp>
        <p:nvCxnSpPr>
          <p:cNvPr id="27" name="直接连接符 26"/>
          <p:cNvCxnSpPr/>
          <p:nvPr/>
        </p:nvCxnSpPr>
        <p:spPr>
          <a:xfrm>
            <a:off x="7206137" y="4180912"/>
            <a:ext cx="6512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TextBox 11"/>
          <p:cNvSpPr txBox="1"/>
          <p:nvPr/>
        </p:nvSpPr>
        <p:spPr>
          <a:xfrm>
            <a:off x="7857400" y="3995552"/>
            <a:ext cx="370722" cy="370720"/>
          </a:xfrm>
          <a:prstGeom prst="ellipse">
            <a:avLst/>
          </a:prstGeom>
          <a:solidFill>
            <a:srgbClr val="0070C0">
              <a:alpha val="60000"/>
            </a:srgbClr>
          </a:solidFill>
        </p:spPr>
        <p:txBody>
          <a:bodyPr wrap="square" lIns="0" tIns="0" rIns="0" bIns="0" rtlCol="0" anchor="ctr">
            <a:no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1600" dirty="0">
                <a:latin typeface="Bebas Neue Regular" panose="00000500000000000000" pitchFamily="50" charset="0"/>
              </a:rPr>
              <a:t>03</a:t>
            </a:r>
            <a:endParaRPr lang="zh-CN" altLang="en-US" sz="1600" dirty="0">
              <a:latin typeface="Bebas Neue Regular" panose="00000500000000000000" pitchFamily="50" charset="0"/>
            </a:endParaRPr>
          </a:p>
        </p:txBody>
      </p:sp>
      <p:cxnSp>
        <p:nvCxnSpPr>
          <p:cNvPr id="29" name="直接连接符 28"/>
          <p:cNvCxnSpPr/>
          <p:nvPr/>
        </p:nvCxnSpPr>
        <p:spPr>
          <a:xfrm>
            <a:off x="4256841" y="3185586"/>
            <a:ext cx="6512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0" name="TextBox 11"/>
          <p:cNvSpPr txBox="1"/>
          <p:nvPr/>
        </p:nvSpPr>
        <p:spPr>
          <a:xfrm>
            <a:off x="3886119" y="3000226"/>
            <a:ext cx="370722" cy="370720"/>
          </a:xfrm>
          <a:prstGeom prst="ellipse">
            <a:avLst/>
          </a:prstGeom>
          <a:solidFill>
            <a:srgbClr val="0070C0">
              <a:alpha val="60000"/>
            </a:srgbClr>
          </a:solidFill>
        </p:spPr>
        <p:txBody>
          <a:bodyPr wrap="square" lIns="0" tIns="0" rIns="0" bIns="0" rtlCol="0" anchor="ctr">
            <a:no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1600" dirty="0">
                <a:latin typeface="Bebas Neue Regular" panose="00000500000000000000" pitchFamily="50" charset="0"/>
              </a:rPr>
              <a:t>02</a:t>
            </a:r>
            <a:endParaRPr lang="zh-CN" altLang="en-US" sz="1600" dirty="0">
              <a:latin typeface="Bebas Neue Regular" panose="00000500000000000000" pitchFamily="50" charset="0"/>
            </a:endParaRPr>
          </a:p>
        </p:txBody>
      </p:sp>
      <p:cxnSp>
        <p:nvCxnSpPr>
          <p:cNvPr id="31" name="直接连接符 30"/>
          <p:cNvCxnSpPr/>
          <p:nvPr/>
        </p:nvCxnSpPr>
        <p:spPr>
          <a:xfrm>
            <a:off x="4773455" y="5265638"/>
            <a:ext cx="6512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2" name="TextBox 11"/>
          <p:cNvSpPr txBox="1"/>
          <p:nvPr/>
        </p:nvSpPr>
        <p:spPr>
          <a:xfrm>
            <a:off x="4402733" y="5080278"/>
            <a:ext cx="370722" cy="370720"/>
          </a:xfrm>
          <a:prstGeom prst="ellipse">
            <a:avLst/>
          </a:prstGeom>
          <a:solidFill>
            <a:srgbClr val="0070C0">
              <a:alpha val="60000"/>
            </a:srgbClr>
          </a:solidFill>
        </p:spPr>
        <p:txBody>
          <a:bodyPr wrap="square" lIns="0" tIns="0" rIns="0" bIns="0" rtlCol="0" anchor="ctr">
            <a:no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1600" dirty="0">
                <a:latin typeface="Bebas Neue Regular" panose="00000500000000000000" pitchFamily="50" charset="0"/>
              </a:rPr>
              <a:t>04</a:t>
            </a:r>
            <a:endParaRPr lang="zh-CN" altLang="en-US" sz="1600" dirty="0">
              <a:latin typeface="Bebas Neue Regular" panose="00000500000000000000" pitchFamily="50" charset="0"/>
            </a:endParaRPr>
          </a:p>
        </p:txBody>
      </p:sp>
      <p:sp>
        <p:nvSpPr>
          <p:cNvPr id="33" name="Freeform 1344"/>
          <p:cNvSpPr>
            <a:spLocks noEditPoints="1"/>
          </p:cNvSpPr>
          <p:nvPr/>
        </p:nvSpPr>
        <p:spPr bwMode="auto">
          <a:xfrm>
            <a:off x="5316899" y="2962114"/>
            <a:ext cx="545107" cy="446945"/>
          </a:xfrm>
          <a:custGeom>
            <a:avLst/>
            <a:gdLst>
              <a:gd name="T0" fmla="*/ 2147483647 w 545"/>
              <a:gd name="T1" fmla="*/ 2147483647 h 449"/>
              <a:gd name="T2" fmla="*/ 2147483647 w 545"/>
              <a:gd name="T3" fmla="*/ 2147483647 h 449"/>
              <a:gd name="T4" fmla="*/ 2147483647 w 545"/>
              <a:gd name="T5" fmla="*/ 2147483647 h 449"/>
              <a:gd name="T6" fmla="*/ 2147483647 w 545"/>
              <a:gd name="T7" fmla="*/ 2147483647 h 449"/>
              <a:gd name="T8" fmla="*/ 2147483647 w 545"/>
              <a:gd name="T9" fmla="*/ 2147483647 h 449"/>
              <a:gd name="T10" fmla="*/ 2147483647 w 545"/>
              <a:gd name="T11" fmla="*/ 2147483647 h 449"/>
              <a:gd name="T12" fmla="*/ 2147483647 w 545"/>
              <a:gd name="T13" fmla="*/ 2147483647 h 449"/>
              <a:gd name="T14" fmla="*/ 2147483647 w 545"/>
              <a:gd name="T15" fmla="*/ 2147483647 h 449"/>
              <a:gd name="T16" fmla="*/ 2147483647 w 545"/>
              <a:gd name="T17" fmla="*/ 2147483647 h 449"/>
              <a:gd name="T18" fmla="*/ 2147483647 w 545"/>
              <a:gd name="T19" fmla="*/ 2147483647 h 449"/>
              <a:gd name="T20" fmla="*/ 2147483647 w 545"/>
              <a:gd name="T21" fmla="*/ 2147483647 h 449"/>
              <a:gd name="T22" fmla="*/ 2147483647 w 545"/>
              <a:gd name="T23" fmla="*/ 2147483647 h 449"/>
              <a:gd name="T24" fmla="*/ 2147483647 w 545"/>
              <a:gd name="T25" fmla="*/ 2147483647 h 449"/>
              <a:gd name="T26" fmla="*/ 2147483647 w 545"/>
              <a:gd name="T27" fmla="*/ 2147483647 h 449"/>
              <a:gd name="T28" fmla="*/ 2147483647 w 545"/>
              <a:gd name="T29" fmla="*/ 2147483647 h 449"/>
              <a:gd name="T30" fmla="*/ 2147483647 w 545"/>
              <a:gd name="T31" fmla="*/ 2147483647 h 449"/>
              <a:gd name="T32" fmla="*/ 2147483647 w 545"/>
              <a:gd name="T33" fmla="*/ 2147483647 h 449"/>
              <a:gd name="T34" fmla="*/ 2147483647 w 545"/>
              <a:gd name="T35" fmla="*/ 2147483647 h 449"/>
              <a:gd name="T36" fmla="*/ 2147483647 w 545"/>
              <a:gd name="T37" fmla="*/ 2147483647 h 449"/>
              <a:gd name="T38" fmla="*/ 2147483647 w 545"/>
              <a:gd name="T39" fmla="*/ 2147483647 h 449"/>
              <a:gd name="T40" fmla="*/ 2147483647 w 545"/>
              <a:gd name="T41" fmla="*/ 2147483647 h 449"/>
              <a:gd name="T42" fmla="*/ 2147483647 w 545"/>
              <a:gd name="T43" fmla="*/ 2147483647 h 449"/>
              <a:gd name="T44" fmla="*/ 2147483647 w 545"/>
              <a:gd name="T45" fmla="*/ 2147483647 h 449"/>
              <a:gd name="T46" fmla="*/ 2147483647 w 545"/>
              <a:gd name="T47" fmla="*/ 2147483647 h 449"/>
              <a:gd name="T48" fmla="*/ 2147483647 w 545"/>
              <a:gd name="T49" fmla="*/ 2147483647 h 449"/>
              <a:gd name="T50" fmla="*/ 2147483647 w 545"/>
              <a:gd name="T51" fmla="*/ 2147483647 h 449"/>
              <a:gd name="T52" fmla="*/ 2147483647 w 545"/>
              <a:gd name="T53" fmla="*/ 2147483647 h 449"/>
              <a:gd name="T54" fmla="*/ 2147483647 w 545"/>
              <a:gd name="T55" fmla="*/ 2147483647 h 449"/>
              <a:gd name="T56" fmla="*/ 2147483647 w 545"/>
              <a:gd name="T57" fmla="*/ 2147483647 h 449"/>
              <a:gd name="T58" fmla="*/ 2147483647 w 545"/>
              <a:gd name="T59" fmla="*/ 2147483647 h 449"/>
              <a:gd name="T60" fmla="*/ 2147483647 w 545"/>
              <a:gd name="T61" fmla="*/ 2147483647 h 449"/>
              <a:gd name="T62" fmla="*/ 2147483647 w 545"/>
              <a:gd name="T63" fmla="*/ 2147483647 h 449"/>
              <a:gd name="T64" fmla="*/ 2147483647 w 545"/>
              <a:gd name="T65" fmla="*/ 2147483647 h 449"/>
              <a:gd name="T66" fmla="*/ 2147483647 w 545"/>
              <a:gd name="T67" fmla="*/ 2147483647 h 449"/>
              <a:gd name="T68" fmla="*/ 2147483647 w 545"/>
              <a:gd name="T69" fmla="*/ 2147483647 h 449"/>
              <a:gd name="T70" fmla="*/ 0 w 545"/>
              <a:gd name="T71" fmla="*/ 2147483647 h 449"/>
              <a:gd name="T72" fmla="*/ 2147483647 w 545"/>
              <a:gd name="T73" fmla="*/ 2147483647 h 449"/>
              <a:gd name="T74" fmla="*/ 2147483647 w 545"/>
              <a:gd name="T75" fmla="*/ 2147483647 h 449"/>
              <a:gd name="T76" fmla="*/ 2147483647 w 545"/>
              <a:gd name="T77" fmla="*/ 2147483647 h 449"/>
              <a:gd name="T78" fmla="*/ 2147483647 w 545"/>
              <a:gd name="T79" fmla="*/ 2147483647 h 449"/>
              <a:gd name="T80" fmla="*/ 2147483647 w 545"/>
              <a:gd name="T81" fmla="*/ 2147483647 h 449"/>
              <a:gd name="T82" fmla="*/ 2147483647 w 545"/>
              <a:gd name="T83" fmla="*/ 2147483647 h 449"/>
              <a:gd name="T84" fmla="*/ 2147483647 w 545"/>
              <a:gd name="T85" fmla="*/ 2147483647 h 449"/>
              <a:gd name="T86" fmla="*/ 2147483647 w 545"/>
              <a:gd name="T87" fmla="*/ 2147483647 h 449"/>
              <a:gd name="T88" fmla="*/ 2147483647 w 545"/>
              <a:gd name="T89" fmla="*/ 2147483647 h 449"/>
              <a:gd name="T90" fmla="*/ 2147483647 w 545"/>
              <a:gd name="T91" fmla="*/ 2147483647 h 449"/>
              <a:gd name="T92" fmla="*/ 2147483647 w 545"/>
              <a:gd name="T93" fmla="*/ 2147483647 h 449"/>
              <a:gd name="T94" fmla="*/ 2147483647 w 545"/>
              <a:gd name="T95" fmla="*/ 2147483647 h 449"/>
              <a:gd name="T96" fmla="*/ 2147483647 w 545"/>
              <a:gd name="T97" fmla="*/ 2147483647 h 449"/>
              <a:gd name="T98" fmla="*/ 2147483647 w 545"/>
              <a:gd name="T99" fmla="*/ 2147483647 h 449"/>
              <a:gd name="T100" fmla="*/ 2147483647 w 545"/>
              <a:gd name="T101" fmla="*/ 2147483647 h 449"/>
              <a:gd name="T102" fmla="*/ 2147483647 w 545"/>
              <a:gd name="T103" fmla="*/ 2147483647 h 449"/>
              <a:gd name="T104" fmla="*/ 2147483647 w 545"/>
              <a:gd name="T105" fmla="*/ 2147483647 h 449"/>
              <a:gd name="T106" fmla="*/ 2147483647 w 545"/>
              <a:gd name="T107" fmla="*/ 2147483647 h 449"/>
              <a:gd name="T108" fmla="*/ 2147483647 w 545"/>
              <a:gd name="T109" fmla="*/ 2147483647 h 449"/>
              <a:gd name="T110" fmla="*/ 2147483647 w 545"/>
              <a:gd name="T111" fmla="*/ 2147483647 h 449"/>
              <a:gd name="T112" fmla="*/ 2147483647 w 545"/>
              <a:gd name="T113" fmla="*/ 2147483647 h 449"/>
              <a:gd name="T114" fmla="*/ 2147483647 w 545"/>
              <a:gd name="T115" fmla="*/ 2147483647 h 449"/>
              <a:gd name="T116" fmla="*/ 2147483647 w 545"/>
              <a:gd name="T117" fmla="*/ 2147483647 h 4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45"/>
              <a:gd name="T178" fmla="*/ 0 h 449"/>
              <a:gd name="T179" fmla="*/ 545 w 545"/>
              <a:gd name="T180" fmla="*/ 449 h 44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45" h="449">
                <a:moveTo>
                  <a:pt x="495" y="148"/>
                </a:moveTo>
                <a:lnTo>
                  <a:pt x="495" y="148"/>
                </a:lnTo>
                <a:lnTo>
                  <a:pt x="489" y="149"/>
                </a:lnTo>
                <a:lnTo>
                  <a:pt x="483" y="151"/>
                </a:lnTo>
                <a:lnTo>
                  <a:pt x="478" y="153"/>
                </a:lnTo>
                <a:lnTo>
                  <a:pt x="474" y="158"/>
                </a:lnTo>
                <a:lnTo>
                  <a:pt x="469" y="161"/>
                </a:lnTo>
                <a:lnTo>
                  <a:pt x="467" y="166"/>
                </a:lnTo>
                <a:lnTo>
                  <a:pt x="466" y="173"/>
                </a:lnTo>
                <a:lnTo>
                  <a:pt x="464" y="178"/>
                </a:lnTo>
                <a:lnTo>
                  <a:pt x="466" y="185"/>
                </a:lnTo>
                <a:lnTo>
                  <a:pt x="467" y="192"/>
                </a:lnTo>
                <a:lnTo>
                  <a:pt x="469" y="197"/>
                </a:lnTo>
                <a:lnTo>
                  <a:pt x="474" y="200"/>
                </a:lnTo>
                <a:lnTo>
                  <a:pt x="478" y="205"/>
                </a:lnTo>
                <a:lnTo>
                  <a:pt x="483" y="207"/>
                </a:lnTo>
                <a:lnTo>
                  <a:pt x="489" y="209"/>
                </a:lnTo>
                <a:lnTo>
                  <a:pt x="495" y="210"/>
                </a:lnTo>
                <a:lnTo>
                  <a:pt x="501" y="209"/>
                </a:lnTo>
                <a:lnTo>
                  <a:pt x="508" y="207"/>
                </a:lnTo>
                <a:lnTo>
                  <a:pt x="513" y="205"/>
                </a:lnTo>
                <a:lnTo>
                  <a:pt x="517" y="200"/>
                </a:lnTo>
                <a:lnTo>
                  <a:pt x="522" y="197"/>
                </a:lnTo>
                <a:lnTo>
                  <a:pt x="523" y="192"/>
                </a:lnTo>
                <a:lnTo>
                  <a:pt x="525" y="185"/>
                </a:lnTo>
                <a:lnTo>
                  <a:pt x="527" y="178"/>
                </a:lnTo>
                <a:lnTo>
                  <a:pt x="525" y="173"/>
                </a:lnTo>
                <a:lnTo>
                  <a:pt x="523" y="166"/>
                </a:lnTo>
                <a:lnTo>
                  <a:pt x="522" y="161"/>
                </a:lnTo>
                <a:lnTo>
                  <a:pt x="517" y="158"/>
                </a:lnTo>
                <a:lnTo>
                  <a:pt x="513" y="153"/>
                </a:lnTo>
                <a:lnTo>
                  <a:pt x="508" y="151"/>
                </a:lnTo>
                <a:lnTo>
                  <a:pt x="501" y="149"/>
                </a:lnTo>
                <a:lnTo>
                  <a:pt x="495" y="148"/>
                </a:lnTo>
                <a:close/>
                <a:moveTo>
                  <a:pt x="51" y="148"/>
                </a:moveTo>
                <a:lnTo>
                  <a:pt x="51" y="148"/>
                </a:lnTo>
                <a:lnTo>
                  <a:pt x="46" y="149"/>
                </a:lnTo>
                <a:lnTo>
                  <a:pt x="39" y="151"/>
                </a:lnTo>
                <a:lnTo>
                  <a:pt x="34" y="153"/>
                </a:lnTo>
                <a:lnTo>
                  <a:pt x="29" y="158"/>
                </a:lnTo>
                <a:lnTo>
                  <a:pt x="26" y="161"/>
                </a:lnTo>
                <a:lnTo>
                  <a:pt x="22" y="166"/>
                </a:lnTo>
                <a:lnTo>
                  <a:pt x="21" y="173"/>
                </a:lnTo>
                <a:lnTo>
                  <a:pt x="21" y="178"/>
                </a:lnTo>
                <a:lnTo>
                  <a:pt x="21" y="185"/>
                </a:lnTo>
                <a:lnTo>
                  <a:pt x="22" y="192"/>
                </a:lnTo>
                <a:lnTo>
                  <a:pt x="26" y="197"/>
                </a:lnTo>
                <a:lnTo>
                  <a:pt x="29" y="200"/>
                </a:lnTo>
                <a:lnTo>
                  <a:pt x="34" y="205"/>
                </a:lnTo>
                <a:lnTo>
                  <a:pt x="39" y="207"/>
                </a:lnTo>
                <a:lnTo>
                  <a:pt x="46" y="209"/>
                </a:lnTo>
                <a:lnTo>
                  <a:pt x="51" y="210"/>
                </a:lnTo>
                <a:lnTo>
                  <a:pt x="58" y="209"/>
                </a:lnTo>
                <a:lnTo>
                  <a:pt x="63" y="207"/>
                </a:lnTo>
                <a:lnTo>
                  <a:pt x="68" y="205"/>
                </a:lnTo>
                <a:lnTo>
                  <a:pt x="73" y="200"/>
                </a:lnTo>
                <a:lnTo>
                  <a:pt x="77" y="197"/>
                </a:lnTo>
                <a:lnTo>
                  <a:pt x="80" y="192"/>
                </a:lnTo>
                <a:lnTo>
                  <a:pt x="82" y="185"/>
                </a:lnTo>
                <a:lnTo>
                  <a:pt x="82" y="178"/>
                </a:lnTo>
                <a:lnTo>
                  <a:pt x="82" y="173"/>
                </a:lnTo>
                <a:lnTo>
                  <a:pt x="80" y="166"/>
                </a:lnTo>
                <a:lnTo>
                  <a:pt x="77" y="161"/>
                </a:lnTo>
                <a:lnTo>
                  <a:pt x="73" y="158"/>
                </a:lnTo>
                <a:lnTo>
                  <a:pt x="68" y="153"/>
                </a:lnTo>
                <a:lnTo>
                  <a:pt x="63" y="151"/>
                </a:lnTo>
                <a:lnTo>
                  <a:pt x="58" y="149"/>
                </a:lnTo>
                <a:lnTo>
                  <a:pt x="51" y="148"/>
                </a:lnTo>
                <a:close/>
                <a:moveTo>
                  <a:pt x="403" y="92"/>
                </a:moveTo>
                <a:lnTo>
                  <a:pt x="403" y="92"/>
                </a:lnTo>
                <a:lnTo>
                  <a:pt x="395" y="94"/>
                </a:lnTo>
                <a:lnTo>
                  <a:pt x="386" y="95"/>
                </a:lnTo>
                <a:lnTo>
                  <a:pt x="378" y="100"/>
                </a:lnTo>
                <a:lnTo>
                  <a:pt x="371" y="105"/>
                </a:lnTo>
                <a:lnTo>
                  <a:pt x="366" y="112"/>
                </a:lnTo>
                <a:lnTo>
                  <a:pt x="361" y="121"/>
                </a:lnTo>
                <a:lnTo>
                  <a:pt x="359" y="129"/>
                </a:lnTo>
                <a:lnTo>
                  <a:pt x="357" y="138"/>
                </a:lnTo>
                <a:lnTo>
                  <a:pt x="359" y="148"/>
                </a:lnTo>
                <a:lnTo>
                  <a:pt x="361" y="156"/>
                </a:lnTo>
                <a:lnTo>
                  <a:pt x="366" y="163"/>
                </a:lnTo>
                <a:lnTo>
                  <a:pt x="371" y="170"/>
                </a:lnTo>
                <a:lnTo>
                  <a:pt x="378" y="176"/>
                </a:lnTo>
                <a:lnTo>
                  <a:pt x="386" y="180"/>
                </a:lnTo>
                <a:lnTo>
                  <a:pt x="395" y="183"/>
                </a:lnTo>
                <a:lnTo>
                  <a:pt x="403" y="183"/>
                </a:lnTo>
                <a:lnTo>
                  <a:pt x="413" y="183"/>
                </a:lnTo>
                <a:lnTo>
                  <a:pt x="422" y="180"/>
                </a:lnTo>
                <a:lnTo>
                  <a:pt x="429" y="176"/>
                </a:lnTo>
                <a:lnTo>
                  <a:pt x="435" y="170"/>
                </a:lnTo>
                <a:lnTo>
                  <a:pt x="442" y="163"/>
                </a:lnTo>
                <a:lnTo>
                  <a:pt x="445" y="156"/>
                </a:lnTo>
                <a:lnTo>
                  <a:pt x="449" y="148"/>
                </a:lnTo>
                <a:lnTo>
                  <a:pt x="449" y="138"/>
                </a:lnTo>
                <a:lnTo>
                  <a:pt x="449" y="129"/>
                </a:lnTo>
                <a:lnTo>
                  <a:pt x="445" y="121"/>
                </a:lnTo>
                <a:lnTo>
                  <a:pt x="442" y="112"/>
                </a:lnTo>
                <a:lnTo>
                  <a:pt x="435" y="105"/>
                </a:lnTo>
                <a:lnTo>
                  <a:pt x="429" y="100"/>
                </a:lnTo>
                <a:lnTo>
                  <a:pt x="422" y="95"/>
                </a:lnTo>
                <a:lnTo>
                  <a:pt x="413" y="94"/>
                </a:lnTo>
                <a:lnTo>
                  <a:pt x="403" y="92"/>
                </a:lnTo>
                <a:close/>
                <a:moveTo>
                  <a:pt x="545" y="371"/>
                </a:moveTo>
                <a:lnTo>
                  <a:pt x="495" y="371"/>
                </a:lnTo>
                <a:lnTo>
                  <a:pt x="495" y="275"/>
                </a:lnTo>
                <a:lnTo>
                  <a:pt x="493" y="263"/>
                </a:lnTo>
                <a:lnTo>
                  <a:pt x="489" y="251"/>
                </a:lnTo>
                <a:lnTo>
                  <a:pt x="486" y="241"/>
                </a:lnTo>
                <a:lnTo>
                  <a:pt x="481" y="229"/>
                </a:lnTo>
                <a:lnTo>
                  <a:pt x="488" y="227"/>
                </a:lnTo>
                <a:lnTo>
                  <a:pt x="495" y="227"/>
                </a:lnTo>
                <a:lnTo>
                  <a:pt x="505" y="229"/>
                </a:lnTo>
                <a:lnTo>
                  <a:pt x="515" y="231"/>
                </a:lnTo>
                <a:lnTo>
                  <a:pt x="523" y="236"/>
                </a:lnTo>
                <a:lnTo>
                  <a:pt x="532" y="242"/>
                </a:lnTo>
                <a:lnTo>
                  <a:pt x="537" y="249"/>
                </a:lnTo>
                <a:lnTo>
                  <a:pt x="542" y="258"/>
                </a:lnTo>
                <a:lnTo>
                  <a:pt x="545" y="268"/>
                </a:lnTo>
                <a:lnTo>
                  <a:pt x="545" y="278"/>
                </a:lnTo>
                <a:lnTo>
                  <a:pt x="545" y="371"/>
                </a:lnTo>
                <a:close/>
                <a:moveTo>
                  <a:pt x="143" y="92"/>
                </a:moveTo>
                <a:lnTo>
                  <a:pt x="143" y="92"/>
                </a:lnTo>
                <a:lnTo>
                  <a:pt x="134" y="94"/>
                </a:lnTo>
                <a:lnTo>
                  <a:pt x="126" y="95"/>
                </a:lnTo>
                <a:lnTo>
                  <a:pt x="117" y="100"/>
                </a:lnTo>
                <a:lnTo>
                  <a:pt x="110" y="105"/>
                </a:lnTo>
                <a:lnTo>
                  <a:pt x="105" y="112"/>
                </a:lnTo>
                <a:lnTo>
                  <a:pt x="100" y="121"/>
                </a:lnTo>
                <a:lnTo>
                  <a:pt x="99" y="129"/>
                </a:lnTo>
                <a:lnTo>
                  <a:pt x="97" y="138"/>
                </a:lnTo>
                <a:lnTo>
                  <a:pt x="99" y="148"/>
                </a:lnTo>
                <a:lnTo>
                  <a:pt x="100" y="156"/>
                </a:lnTo>
                <a:lnTo>
                  <a:pt x="105" y="163"/>
                </a:lnTo>
                <a:lnTo>
                  <a:pt x="110" y="170"/>
                </a:lnTo>
                <a:lnTo>
                  <a:pt x="117" y="176"/>
                </a:lnTo>
                <a:lnTo>
                  <a:pt x="126" y="180"/>
                </a:lnTo>
                <a:lnTo>
                  <a:pt x="134" y="183"/>
                </a:lnTo>
                <a:lnTo>
                  <a:pt x="143" y="183"/>
                </a:lnTo>
                <a:lnTo>
                  <a:pt x="153" y="183"/>
                </a:lnTo>
                <a:lnTo>
                  <a:pt x="161" y="180"/>
                </a:lnTo>
                <a:lnTo>
                  <a:pt x="170" y="176"/>
                </a:lnTo>
                <a:lnTo>
                  <a:pt x="176" y="170"/>
                </a:lnTo>
                <a:lnTo>
                  <a:pt x="181" y="163"/>
                </a:lnTo>
                <a:lnTo>
                  <a:pt x="185" y="156"/>
                </a:lnTo>
                <a:lnTo>
                  <a:pt x="188" y="148"/>
                </a:lnTo>
                <a:lnTo>
                  <a:pt x="190" y="138"/>
                </a:lnTo>
                <a:lnTo>
                  <a:pt x="188" y="129"/>
                </a:lnTo>
                <a:lnTo>
                  <a:pt x="185" y="121"/>
                </a:lnTo>
                <a:lnTo>
                  <a:pt x="181" y="112"/>
                </a:lnTo>
                <a:lnTo>
                  <a:pt x="176" y="105"/>
                </a:lnTo>
                <a:lnTo>
                  <a:pt x="170" y="100"/>
                </a:lnTo>
                <a:lnTo>
                  <a:pt x="161" y="95"/>
                </a:lnTo>
                <a:lnTo>
                  <a:pt x="153" y="94"/>
                </a:lnTo>
                <a:lnTo>
                  <a:pt x="143" y="92"/>
                </a:lnTo>
                <a:close/>
                <a:moveTo>
                  <a:pt x="51" y="227"/>
                </a:moveTo>
                <a:lnTo>
                  <a:pt x="51" y="227"/>
                </a:lnTo>
                <a:lnTo>
                  <a:pt x="60" y="227"/>
                </a:lnTo>
                <a:lnTo>
                  <a:pt x="66" y="229"/>
                </a:lnTo>
                <a:lnTo>
                  <a:pt x="61" y="241"/>
                </a:lnTo>
                <a:lnTo>
                  <a:pt x="56" y="251"/>
                </a:lnTo>
                <a:lnTo>
                  <a:pt x="55" y="263"/>
                </a:lnTo>
                <a:lnTo>
                  <a:pt x="53" y="275"/>
                </a:lnTo>
                <a:lnTo>
                  <a:pt x="53" y="371"/>
                </a:lnTo>
                <a:lnTo>
                  <a:pt x="0" y="371"/>
                </a:lnTo>
                <a:lnTo>
                  <a:pt x="0" y="278"/>
                </a:lnTo>
                <a:lnTo>
                  <a:pt x="2" y="268"/>
                </a:lnTo>
                <a:lnTo>
                  <a:pt x="5" y="258"/>
                </a:lnTo>
                <a:lnTo>
                  <a:pt x="9" y="249"/>
                </a:lnTo>
                <a:lnTo>
                  <a:pt x="16" y="242"/>
                </a:lnTo>
                <a:lnTo>
                  <a:pt x="22" y="236"/>
                </a:lnTo>
                <a:lnTo>
                  <a:pt x="33" y="231"/>
                </a:lnTo>
                <a:lnTo>
                  <a:pt x="41" y="229"/>
                </a:lnTo>
                <a:lnTo>
                  <a:pt x="51" y="227"/>
                </a:lnTo>
                <a:close/>
                <a:moveTo>
                  <a:pt x="273" y="0"/>
                </a:moveTo>
                <a:lnTo>
                  <a:pt x="273" y="0"/>
                </a:lnTo>
                <a:lnTo>
                  <a:pt x="259" y="2"/>
                </a:lnTo>
                <a:lnTo>
                  <a:pt x="247" y="6"/>
                </a:lnTo>
                <a:lnTo>
                  <a:pt x="236" y="12"/>
                </a:lnTo>
                <a:lnTo>
                  <a:pt x="225" y="21"/>
                </a:lnTo>
                <a:lnTo>
                  <a:pt x="217" y="31"/>
                </a:lnTo>
                <a:lnTo>
                  <a:pt x="210" y="41"/>
                </a:lnTo>
                <a:lnTo>
                  <a:pt x="207" y="55"/>
                </a:lnTo>
                <a:lnTo>
                  <a:pt x="205" y="68"/>
                </a:lnTo>
                <a:lnTo>
                  <a:pt x="207" y="82"/>
                </a:lnTo>
                <a:lnTo>
                  <a:pt x="210" y="95"/>
                </a:lnTo>
                <a:lnTo>
                  <a:pt x="217" y="105"/>
                </a:lnTo>
                <a:lnTo>
                  <a:pt x="225" y="116"/>
                </a:lnTo>
                <a:lnTo>
                  <a:pt x="236" y="124"/>
                </a:lnTo>
                <a:lnTo>
                  <a:pt x="247" y="131"/>
                </a:lnTo>
                <a:lnTo>
                  <a:pt x="259" y="134"/>
                </a:lnTo>
                <a:lnTo>
                  <a:pt x="273" y="136"/>
                </a:lnTo>
                <a:lnTo>
                  <a:pt x="286" y="134"/>
                </a:lnTo>
                <a:lnTo>
                  <a:pt x="300" y="131"/>
                </a:lnTo>
                <a:lnTo>
                  <a:pt x="312" y="124"/>
                </a:lnTo>
                <a:lnTo>
                  <a:pt x="322" y="116"/>
                </a:lnTo>
                <a:lnTo>
                  <a:pt x="330" y="105"/>
                </a:lnTo>
                <a:lnTo>
                  <a:pt x="335" y="95"/>
                </a:lnTo>
                <a:lnTo>
                  <a:pt x="341" y="82"/>
                </a:lnTo>
                <a:lnTo>
                  <a:pt x="341" y="68"/>
                </a:lnTo>
                <a:lnTo>
                  <a:pt x="341" y="55"/>
                </a:lnTo>
                <a:lnTo>
                  <a:pt x="335" y="41"/>
                </a:lnTo>
                <a:lnTo>
                  <a:pt x="330" y="31"/>
                </a:lnTo>
                <a:lnTo>
                  <a:pt x="322" y="21"/>
                </a:lnTo>
                <a:lnTo>
                  <a:pt x="312" y="12"/>
                </a:lnTo>
                <a:lnTo>
                  <a:pt x="300" y="6"/>
                </a:lnTo>
                <a:lnTo>
                  <a:pt x="286" y="2"/>
                </a:lnTo>
                <a:lnTo>
                  <a:pt x="273" y="0"/>
                </a:lnTo>
                <a:close/>
                <a:moveTo>
                  <a:pt x="478" y="407"/>
                </a:moveTo>
                <a:lnTo>
                  <a:pt x="396" y="407"/>
                </a:lnTo>
                <a:lnTo>
                  <a:pt x="396" y="261"/>
                </a:lnTo>
                <a:lnTo>
                  <a:pt x="396" y="246"/>
                </a:lnTo>
                <a:lnTo>
                  <a:pt x="393" y="231"/>
                </a:lnTo>
                <a:lnTo>
                  <a:pt x="388" y="217"/>
                </a:lnTo>
                <a:lnTo>
                  <a:pt x="383" y="205"/>
                </a:lnTo>
                <a:lnTo>
                  <a:pt x="393" y="202"/>
                </a:lnTo>
                <a:lnTo>
                  <a:pt x="403" y="202"/>
                </a:lnTo>
                <a:lnTo>
                  <a:pt x="418" y="204"/>
                </a:lnTo>
                <a:lnTo>
                  <a:pt x="432" y="207"/>
                </a:lnTo>
                <a:lnTo>
                  <a:pt x="444" y="214"/>
                </a:lnTo>
                <a:lnTo>
                  <a:pt x="456" y="224"/>
                </a:lnTo>
                <a:lnTo>
                  <a:pt x="464" y="234"/>
                </a:lnTo>
                <a:lnTo>
                  <a:pt x="471" y="246"/>
                </a:lnTo>
                <a:lnTo>
                  <a:pt x="476" y="259"/>
                </a:lnTo>
                <a:lnTo>
                  <a:pt x="478" y="275"/>
                </a:lnTo>
                <a:lnTo>
                  <a:pt x="478" y="407"/>
                </a:lnTo>
                <a:close/>
                <a:moveTo>
                  <a:pt x="149" y="261"/>
                </a:moveTo>
                <a:lnTo>
                  <a:pt x="149" y="407"/>
                </a:lnTo>
                <a:lnTo>
                  <a:pt x="70" y="407"/>
                </a:lnTo>
                <a:lnTo>
                  <a:pt x="70" y="275"/>
                </a:lnTo>
                <a:lnTo>
                  <a:pt x="71" y="259"/>
                </a:lnTo>
                <a:lnTo>
                  <a:pt x="77" y="246"/>
                </a:lnTo>
                <a:lnTo>
                  <a:pt x="83" y="234"/>
                </a:lnTo>
                <a:lnTo>
                  <a:pt x="92" y="224"/>
                </a:lnTo>
                <a:lnTo>
                  <a:pt x="102" y="214"/>
                </a:lnTo>
                <a:lnTo>
                  <a:pt x="115" y="207"/>
                </a:lnTo>
                <a:lnTo>
                  <a:pt x="129" y="204"/>
                </a:lnTo>
                <a:lnTo>
                  <a:pt x="143" y="202"/>
                </a:lnTo>
                <a:lnTo>
                  <a:pt x="154" y="202"/>
                </a:lnTo>
                <a:lnTo>
                  <a:pt x="165" y="205"/>
                </a:lnTo>
                <a:lnTo>
                  <a:pt x="158" y="217"/>
                </a:lnTo>
                <a:lnTo>
                  <a:pt x="154" y="231"/>
                </a:lnTo>
                <a:lnTo>
                  <a:pt x="151" y="246"/>
                </a:lnTo>
                <a:lnTo>
                  <a:pt x="149" y="261"/>
                </a:lnTo>
                <a:close/>
                <a:moveTo>
                  <a:pt x="166" y="449"/>
                </a:moveTo>
                <a:lnTo>
                  <a:pt x="379" y="449"/>
                </a:lnTo>
                <a:lnTo>
                  <a:pt x="379" y="261"/>
                </a:lnTo>
                <a:lnTo>
                  <a:pt x="379" y="249"/>
                </a:lnTo>
                <a:lnTo>
                  <a:pt x="378" y="239"/>
                </a:lnTo>
                <a:lnTo>
                  <a:pt x="374" y="229"/>
                </a:lnTo>
                <a:lnTo>
                  <a:pt x="371" y="219"/>
                </a:lnTo>
                <a:lnTo>
                  <a:pt x="361" y="202"/>
                </a:lnTo>
                <a:lnTo>
                  <a:pt x="349" y="185"/>
                </a:lnTo>
                <a:lnTo>
                  <a:pt x="332" y="173"/>
                </a:lnTo>
                <a:lnTo>
                  <a:pt x="315" y="163"/>
                </a:lnTo>
                <a:lnTo>
                  <a:pt x="305" y="160"/>
                </a:lnTo>
                <a:lnTo>
                  <a:pt x="295" y="156"/>
                </a:lnTo>
                <a:lnTo>
                  <a:pt x="285" y="154"/>
                </a:lnTo>
                <a:lnTo>
                  <a:pt x="273" y="154"/>
                </a:lnTo>
                <a:lnTo>
                  <a:pt x="263" y="154"/>
                </a:lnTo>
                <a:lnTo>
                  <a:pt x="253" y="156"/>
                </a:lnTo>
                <a:lnTo>
                  <a:pt x="242" y="160"/>
                </a:lnTo>
                <a:lnTo>
                  <a:pt x="232" y="163"/>
                </a:lnTo>
                <a:lnTo>
                  <a:pt x="214" y="173"/>
                </a:lnTo>
                <a:lnTo>
                  <a:pt x="198" y="185"/>
                </a:lnTo>
                <a:lnTo>
                  <a:pt x="185" y="202"/>
                </a:lnTo>
                <a:lnTo>
                  <a:pt x="175" y="219"/>
                </a:lnTo>
                <a:lnTo>
                  <a:pt x="171" y="229"/>
                </a:lnTo>
                <a:lnTo>
                  <a:pt x="170" y="239"/>
                </a:lnTo>
                <a:lnTo>
                  <a:pt x="168" y="249"/>
                </a:lnTo>
                <a:lnTo>
                  <a:pt x="166" y="261"/>
                </a:lnTo>
                <a:lnTo>
                  <a:pt x="166" y="449"/>
                </a:lnTo>
                <a:close/>
              </a:path>
            </a:pathLst>
          </a:custGeom>
          <a:solidFill>
            <a:schemeClr val="bg1"/>
          </a:solidFill>
          <a:ln>
            <a:noFill/>
          </a:ln>
        </p:spPr>
        <p:txBody>
          <a:bodyPr/>
          <a:lstStyle/>
          <a:p>
            <a:endParaRPr lang="zh-CN" altLang="en-US"/>
          </a:p>
        </p:txBody>
      </p:sp>
      <p:grpSp>
        <p:nvGrpSpPr>
          <p:cNvPr id="34" name="Group 40"/>
          <p:cNvGrpSpPr/>
          <p:nvPr/>
        </p:nvGrpSpPr>
        <p:grpSpPr>
          <a:xfrm>
            <a:off x="6339712" y="3816987"/>
            <a:ext cx="457950" cy="591207"/>
            <a:chOff x="7242364" y="3692916"/>
            <a:chExt cx="371475" cy="479569"/>
          </a:xfrm>
          <a:solidFill>
            <a:schemeClr val="bg1"/>
          </a:solidFill>
        </p:grpSpPr>
        <p:sp>
          <p:nvSpPr>
            <p:cNvPr id="35" name="Freeform 11383"/>
            <p:cNvSpPr>
              <a:spLocks noEditPoints="1"/>
            </p:cNvSpPr>
            <p:nvPr/>
          </p:nvSpPr>
          <p:spPr bwMode="auto">
            <a:xfrm>
              <a:off x="7473775" y="3730977"/>
              <a:ext cx="94391" cy="130930"/>
            </a:xfrm>
            <a:custGeom>
              <a:avLst/>
              <a:gdLst>
                <a:gd name="T0" fmla="*/ 111 w 248"/>
                <a:gd name="T1" fmla="*/ 0 h 342"/>
                <a:gd name="T2" fmla="*/ 75 w 248"/>
                <a:gd name="T3" fmla="*/ 10 h 342"/>
                <a:gd name="T4" fmla="*/ 45 w 248"/>
                <a:gd name="T5" fmla="*/ 28 h 342"/>
                <a:gd name="T6" fmla="*/ 20 w 248"/>
                <a:gd name="T7" fmla="*/ 57 h 342"/>
                <a:gd name="T8" fmla="*/ 5 w 248"/>
                <a:gd name="T9" fmla="*/ 91 h 342"/>
                <a:gd name="T10" fmla="*/ 0 w 248"/>
                <a:gd name="T11" fmla="*/ 129 h 342"/>
                <a:gd name="T12" fmla="*/ 2 w 248"/>
                <a:gd name="T13" fmla="*/ 155 h 342"/>
                <a:gd name="T14" fmla="*/ 14 w 248"/>
                <a:gd name="T15" fmla="*/ 192 h 342"/>
                <a:gd name="T16" fmla="*/ 36 w 248"/>
                <a:gd name="T17" fmla="*/ 222 h 342"/>
                <a:gd name="T18" fmla="*/ 54 w 248"/>
                <a:gd name="T19" fmla="*/ 265 h 342"/>
                <a:gd name="T20" fmla="*/ 58 w 248"/>
                <a:gd name="T21" fmla="*/ 280 h 342"/>
                <a:gd name="T22" fmla="*/ 60 w 248"/>
                <a:gd name="T23" fmla="*/ 311 h 342"/>
                <a:gd name="T24" fmla="*/ 70 w 248"/>
                <a:gd name="T25" fmla="*/ 328 h 342"/>
                <a:gd name="T26" fmla="*/ 78 w 248"/>
                <a:gd name="T27" fmla="*/ 334 h 342"/>
                <a:gd name="T28" fmla="*/ 108 w 248"/>
                <a:gd name="T29" fmla="*/ 342 h 342"/>
                <a:gd name="T30" fmla="*/ 130 w 248"/>
                <a:gd name="T31" fmla="*/ 342 h 342"/>
                <a:gd name="T32" fmla="*/ 171 w 248"/>
                <a:gd name="T33" fmla="*/ 333 h 342"/>
                <a:gd name="T34" fmla="*/ 172 w 248"/>
                <a:gd name="T35" fmla="*/ 331 h 342"/>
                <a:gd name="T36" fmla="*/ 184 w 248"/>
                <a:gd name="T37" fmla="*/ 318 h 342"/>
                <a:gd name="T38" fmla="*/ 190 w 248"/>
                <a:gd name="T39" fmla="*/ 292 h 342"/>
                <a:gd name="T40" fmla="*/ 189 w 248"/>
                <a:gd name="T41" fmla="*/ 275 h 342"/>
                <a:gd name="T42" fmla="*/ 210 w 248"/>
                <a:gd name="T43" fmla="*/ 224 h 342"/>
                <a:gd name="T44" fmla="*/ 225 w 248"/>
                <a:gd name="T45" fmla="*/ 203 h 342"/>
                <a:gd name="T46" fmla="*/ 242 w 248"/>
                <a:gd name="T47" fmla="*/ 168 h 342"/>
                <a:gd name="T48" fmla="*/ 248 w 248"/>
                <a:gd name="T49" fmla="*/ 129 h 342"/>
                <a:gd name="T50" fmla="*/ 245 w 248"/>
                <a:gd name="T51" fmla="*/ 103 h 342"/>
                <a:gd name="T52" fmla="*/ 233 w 248"/>
                <a:gd name="T53" fmla="*/ 68 h 342"/>
                <a:gd name="T54" fmla="*/ 211 w 248"/>
                <a:gd name="T55" fmla="*/ 38 h 342"/>
                <a:gd name="T56" fmla="*/ 182 w 248"/>
                <a:gd name="T57" fmla="*/ 15 h 342"/>
                <a:gd name="T58" fmla="*/ 148 w 248"/>
                <a:gd name="T59" fmla="*/ 2 h 342"/>
                <a:gd name="T60" fmla="*/ 124 w 248"/>
                <a:gd name="T61" fmla="*/ 0 h 342"/>
                <a:gd name="T62" fmla="*/ 109 w 248"/>
                <a:gd name="T63" fmla="*/ 207 h 342"/>
                <a:gd name="T64" fmla="*/ 71 w 248"/>
                <a:gd name="T65" fmla="*/ 190 h 342"/>
                <a:gd name="T66" fmla="*/ 47 w 248"/>
                <a:gd name="T67" fmla="*/ 158 h 342"/>
                <a:gd name="T68" fmla="*/ 40 w 248"/>
                <a:gd name="T69" fmla="*/ 134 h 342"/>
                <a:gd name="T70" fmla="*/ 40 w 248"/>
                <a:gd name="T71" fmla="*/ 115 h 342"/>
                <a:gd name="T72" fmla="*/ 45 w 248"/>
                <a:gd name="T73" fmla="*/ 91 h 342"/>
                <a:gd name="T74" fmla="*/ 64 w 248"/>
                <a:gd name="T75" fmla="*/ 64 h 342"/>
                <a:gd name="T76" fmla="*/ 91 w 248"/>
                <a:gd name="T77" fmla="*/ 45 h 342"/>
                <a:gd name="T78" fmla="*/ 114 w 248"/>
                <a:gd name="T79" fmla="*/ 39 h 342"/>
                <a:gd name="T80" fmla="*/ 139 w 248"/>
                <a:gd name="T81" fmla="*/ 40 h 342"/>
                <a:gd name="T82" fmla="*/ 178 w 248"/>
                <a:gd name="T83" fmla="*/ 58 h 342"/>
                <a:gd name="T84" fmla="*/ 203 w 248"/>
                <a:gd name="T85" fmla="*/ 94 h 342"/>
                <a:gd name="T86" fmla="*/ 209 w 248"/>
                <a:gd name="T87" fmla="*/ 124 h 342"/>
                <a:gd name="T88" fmla="*/ 207 w 248"/>
                <a:gd name="T89" fmla="*/ 141 h 342"/>
                <a:gd name="T90" fmla="*/ 198 w 248"/>
                <a:gd name="T91" fmla="*/ 164 h 342"/>
                <a:gd name="T92" fmla="*/ 171 w 248"/>
                <a:gd name="T93" fmla="*/ 194 h 342"/>
                <a:gd name="T94" fmla="*/ 148 w 248"/>
                <a:gd name="T95" fmla="*/ 205 h 342"/>
                <a:gd name="T96" fmla="*/ 124 w 248"/>
                <a:gd name="T97" fmla="*/ 2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342">
                  <a:moveTo>
                    <a:pt x="124" y="0"/>
                  </a:moveTo>
                  <a:lnTo>
                    <a:pt x="124" y="0"/>
                  </a:lnTo>
                  <a:lnTo>
                    <a:pt x="111" y="0"/>
                  </a:lnTo>
                  <a:lnTo>
                    <a:pt x="99" y="2"/>
                  </a:lnTo>
                  <a:lnTo>
                    <a:pt x="87" y="5"/>
                  </a:lnTo>
                  <a:lnTo>
                    <a:pt x="75" y="10"/>
                  </a:lnTo>
                  <a:lnTo>
                    <a:pt x="65" y="15"/>
                  </a:lnTo>
                  <a:lnTo>
                    <a:pt x="54" y="22"/>
                  </a:lnTo>
                  <a:lnTo>
                    <a:pt x="45" y="28"/>
                  </a:lnTo>
                  <a:lnTo>
                    <a:pt x="36" y="38"/>
                  </a:lnTo>
                  <a:lnTo>
                    <a:pt x="28" y="47"/>
                  </a:lnTo>
                  <a:lnTo>
                    <a:pt x="20" y="57"/>
                  </a:lnTo>
                  <a:lnTo>
                    <a:pt x="14" y="68"/>
                  </a:lnTo>
                  <a:lnTo>
                    <a:pt x="9" y="79"/>
                  </a:lnTo>
                  <a:lnTo>
                    <a:pt x="5" y="91"/>
                  </a:lnTo>
                  <a:lnTo>
                    <a:pt x="2" y="103"/>
                  </a:lnTo>
                  <a:lnTo>
                    <a:pt x="0" y="116"/>
                  </a:lnTo>
                  <a:lnTo>
                    <a:pt x="0" y="129"/>
                  </a:lnTo>
                  <a:lnTo>
                    <a:pt x="0" y="129"/>
                  </a:lnTo>
                  <a:lnTo>
                    <a:pt x="0" y="142"/>
                  </a:lnTo>
                  <a:lnTo>
                    <a:pt x="2" y="155"/>
                  </a:lnTo>
                  <a:lnTo>
                    <a:pt x="5" y="168"/>
                  </a:lnTo>
                  <a:lnTo>
                    <a:pt x="9" y="180"/>
                  </a:lnTo>
                  <a:lnTo>
                    <a:pt x="14" y="192"/>
                  </a:lnTo>
                  <a:lnTo>
                    <a:pt x="20" y="202"/>
                  </a:lnTo>
                  <a:lnTo>
                    <a:pt x="28" y="213"/>
                  </a:lnTo>
                  <a:lnTo>
                    <a:pt x="36" y="222"/>
                  </a:lnTo>
                  <a:lnTo>
                    <a:pt x="36" y="222"/>
                  </a:lnTo>
                  <a:lnTo>
                    <a:pt x="48" y="247"/>
                  </a:lnTo>
                  <a:lnTo>
                    <a:pt x="54" y="265"/>
                  </a:lnTo>
                  <a:lnTo>
                    <a:pt x="57" y="275"/>
                  </a:lnTo>
                  <a:lnTo>
                    <a:pt x="58" y="280"/>
                  </a:lnTo>
                  <a:lnTo>
                    <a:pt x="58" y="280"/>
                  </a:lnTo>
                  <a:lnTo>
                    <a:pt x="56" y="292"/>
                  </a:lnTo>
                  <a:lnTo>
                    <a:pt x="57" y="303"/>
                  </a:lnTo>
                  <a:lnTo>
                    <a:pt x="60" y="311"/>
                  </a:lnTo>
                  <a:lnTo>
                    <a:pt x="62" y="317"/>
                  </a:lnTo>
                  <a:lnTo>
                    <a:pt x="66" y="324"/>
                  </a:lnTo>
                  <a:lnTo>
                    <a:pt x="70" y="328"/>
                  </a:lnTo>
                  <a:lnTo>
                    <a:pt x="75" y="331"/>
                  </a:lnTo>
                  <a:lnTo>
                    <a:pt x="75" y="331"/>
                  </a:lnTo>
                  <a:lnTo>
                    <a:pt x="78" y="334"/>
                  </a:lnTo>
                  <a:lnTo>
                    <a:pt x="86" y="337"/>
                  </a:lnTo>
                  <a:lnTo>
                    <a:pt x="100" y="341"/>
                  </a:lnTo>
                  <a:lnTo>
                    <a:pt x="108" y="342"/>
                  </a:lnTo>
                  <a:lnTo>
                    <a:pt x="118" y="342"/>
                  </a:lnTo>
                  <a:lnTo>
                    <a:pt x="118" y="342"/>
                  </a:lnTo>
                  <a:lnTo>
                    <a:pt x="130" y="342"/>
                  </a:lnTo>
                  <a:lnTo>
                    <a:pt x="143" y="339"/>
                  </a:lnTo>
                  <a:lnTo>
                    <a:pt x="156" y="337"/>
                  </a:lnTo>
                  <a:lnTo>
                    <a:pt x="171" y="333"/>
                  </a:lnTo>
                  <a:lnTo>
                    <a:pt x="171" y="333"/>
                  </a:lnTo>
                  <a:lnTo>
                    <a:pt x="172" y="331"/>
                  </a:lnTo>
                  <a:lnTo>
                    <a:pt x="172" y="331"/>
                  </a:lnTo>
                  <a:lnTo>
                    <a:pt x="176" y="329"/>
                  </a:lnTo>
                  <a:lnTo>
                    <a:pt x="180" y="325"/>
                  </a:lnTo>
                  <a:lnTo>
                    <a:pt x="184" y="318"/>
                  </a:lnTo>
                  <a:lnTo>
                    <a:pt x="188" y="312"/>
                  </a:lnTo>
                  <a:lnTo>
                    <a:pt x="190" y="303"/>
                  </a:lnTo>
                  <a:lnTo>
                    <a:pt x="190" y="292"/>
                  </a:lnTo>
                  <a:lnTo>
                    <a:pt x="189" y="280"/>
                  </a:lnTo>
                  <a:lnTo>
                    <a:pt x="189" y="280"/>
                  </a:lnTo>
                  <a:lnTo>
                    <a:pt x="189" y="275"/>
                  </a:lnTo>
                  <a:lnTo>
                    <a:pt x="192" y="265"/>
                  </a:lnTo>
                  <a:lnTo>
                    <a:pt x="198" y="248"/>
                  </a:lnTo>
                  <a:lnTo>
                    <a:pt x="210" y="224"/>
                  </a:lnTo>
                  <a:lnTo>
                    <a:pt x="210" y="224"/>
                  </a:lnTo>
                  <a:lnTo>
                    <a:pt x="218" y="214"/>
                  </a:lnTo>
                  <a:lnTo>
                    <a:pt x="225" y="203"/>
                  </a:lnTo>
                  <a:lnTo>
                    <a:pt x="232" y="193"/>
                  </a:lnTo>
                  <a:lnTo>
                    <a:pt x="239" y="181"/>
                  </a:lnTo>
                  <a:lnTo>
                    <a:pt x="242" y="168"/>
                  </a:lnTo>
                  <a:lnTo>
                    <a:pt x="245" y="156"/>
                  </a:lnTo>
                  <a:lnTo>
                    <a:pt x="248" y="143"/>
                  </a:lnTo>
                  <a:lnTo>
                    <a:pt x="248" y="129"/>
                  </a:lnTo>
                  <a:lnTo>
                    <a:pt x="248" y="129"/>
                  </a:lnTo>
                  <a:lnTo>
                    <a:pt x="248" y="116"/>
                  </a:lnTo>
                  <a:lnTo>
                    <a:pt x="245" y="103"/>
                  </a:lnTo>
                  <a:lnTo>
                    <a:pt x="242" y="91"/>
                  </a:lnTo>
                  <a:lnTo>
                    <a:pt x="239" y="79"/>
                  </a:lnTo>
                  <a:lnTo>
                    <a:pt x="233" y="68"/>
                  </a:lnTo>
                  <a:lnTo>
                    <a:pt x="227" y="57"/>
                  </a:lnTo>
                  <a:lnTo>
                    <a:pt x="220" y="47"/>
                  </a:lnTo>
                  <a:lnTo>
                    <a:pt x="211" y="38"/>
                  </a:lnTo>
                  <a:lnTo>
                    <a:pt x="203" y="28"/>
                  </a:lnTo>
                  <a:lnTo>
                    <a:pt x="193" y="22"/>
                  </a:lnTo>
                  <a:lnTo>
                    <a:pt x="182" y="15"/>
                  </a:lnTo>
                  <a:lnTo>
                    <a:pt x="172" y="10"/>
                  </a:lnTo>
                  <a:lnTo>
                    <a:pt x="160" y="5"/>
                  </a:lnTo>
                  <a:lnTo>
                    <a:pt x="148" y="2"/>
                  </a:lnTo>
                  <a:lnTo>
                    <a:pt x="137" y="0"/>
                  </a:lnTo>
                  <a:lnTo>
                    <a:pt x="124" y="0"/>
                  </a:lnTo>
                  <a:lnTo>
                    <a:pt x="124" y="0"/>
                  </a:lnTo>
                  <a:close/>
                  <a:moveTo>
                    <a:pt x="124" y="209"/>
                  </a:moveTo>
                  <a:lnTo>
                    <a:pt x="124" y="209"/>
                  </a:lnTo>
                  <a:lnTo>
                    <a:pt x="109" y="207"/>
                  </a:lnTo>
                  <a:lnTo>
                    <a:pt x="96" y="203"/>
                  </a:lnTo>
                  <a:lnTo>
                    <a:pt x="83" y="198"/>
                  </a:lnTo>
                  <a:lnTo>
                    <a:pt x="71" y="190"/>
                  </a:lnTo>
                  <a:lnTo>
                    <a:pt x="61" y="181"/>
                  </a:lnTo>
                  <a:lnTo>
                    <a:pt x="53" y="169"/>
                  </a:lnTo>
                  <a:lnTo>
                    <a:pt x="47" y="158"/>
                  </a:lnTo>
                  <a:lnTo>
                    <a:pt x="41" y="145"/>
                  </a:lnTo>
                  <a:lnTo>
                    <a:pt x="41" y="145"/>
                  </a:lnTo>
                  <a:lnTo>
                    <a:pt x="40" y="134"/>
                  </a:lnTo>
                  <a:lnTo>
                    <a:pt x="39" y="124"/>
                  </a:lnTo>
                  <a:lnTo>
                    <a:pt x="39" y="124"/>
                  </a:lnTo>
                  <a:lnTo>
                    <a:pt x="40" y="115"/>
                  </a:lnTo>
                  <a:lnTo>
                    <a:pt x="41" y="107"/>
                  </a:lnTo>
                  <a:lnTo>
                    <a:pt x="43" y="99"/>
                  </a:lnTo>
                  <a:lnTo>
                    <a:pt x="45" y="91"/>
                  </a:lnTo>
                  <a:lnTo>
                    <a:pt x="49" y="83"/>
                  </a:lnTo>
                  <a:lnTo>
                    <a:pt x="53" y="77"/>
                  </a:lnTo>
                  <a:lnTo>
                    <a:pt x="64" y="64"/>
                  </a:lnTo>
                  <a:lnTo>
                    <a:pt x="77" y="53"/>
                  </a:lnTo>
                  <a:lnTo>
                    <a:pt x="83" y="49"/>
                  </a:lnTo>
                  <a:lnTo>
                    <a:pt x="91" y="45"/>
                  </a:lnTo>
                  <a:lnTo>
                    <a:pt x="99" y="43"/>
                  </a:lnTo>
                  <a:lnTo>
                    <a:pt x="107" y="40"/>
                  </a:lnTo>
                  <a:lnTo>
                    <a:pt x="114" y="39"/>
                  </a:lnTo>
                  <a:lnTo>
                    <a:pt x="124" y="39"/>
                  </a:lnTo>
                  <a:lnTo>
                    <a:pt x="124" y="39"/>
                  </a:lnTo>
                  <a:lnTo>
                    <a:pt x="139" y="40"/>
                  </a:lnTo>
                  <a:lnTo>
                    <a:pt x="154" y="44"/>
                  </a:lnTo>
                  <a:lnTo>
                    <a:pt x="167" y="51"/>
                  </a:lnTo>
                  <a:lnTo>
                    <a:pt x="178" y="58"/>
                  </a:lnTo>
                  <a:lnTo>
                    <a:pt x="189" y="69"/>
                  </a:lnTo>
                  <a:lnTo>
                    <a:pt x="197" y="81"/>
                  </a:lnTo>
                  <a:lnTo>
                    <a:pt x="203" y="94"/>
                  </a:lnTo>
                  <a:lnTo>
                    <a:pt x="207" y="108"/>
                  </a:lnTo>
                  <a:lnTo>
                    <a:pt x="207" y="108"/>
                  </a:lnTo>
                  <a:lnTo>
                    <a:pt x="209" y="124"/>
                  </a:lnTo>
                  <a:lnTo>
                    <a:pt x="209" y="124"/>
                  </a:lnTo>
                  <a:lnTo>
                    <a:pt x="209" y="132"/>
                  </a:lnTo>
                  <a:lnTo>
                    <a:pt x="207" y="141"/>
                  </a:lnTo>
                  <a:lnTo>
                    <a:pt x="205" y="149"/>
                  </a:lnTo>
                  <a:lnTo>
                    <a:pt x="202" y="156"/>
                  </a:lnTo>
                  <a:lnTo>
                    <a:pt x="198" y="164"/>
                  </a:lnTo>
                  <a:lnTo>
                    <a:pt x="194" y="171"/>
                  </a:lnTo>
                  <a:lnTo>
                    <a:pt x="184" y="184"/>
                  </a:lnTo>
                  <a:lnTo>
                    <a:pt x="171" y="194"/>
                  </a:lnTo>
                  <a:lnTo>
                    <a:pt x="164" y="198"/>
                  </a:lnTo>
                  <a:lnTo>
                    <a:pt x="156" y="201"/>
                  </a:lnTo>
                  <a:lnTo>
                    <a:pt x="148" y="205"/>
                  </a:lnTo>
                  <a:lnTo>
                    <a:pt x="141" y="206"/>
                  </a:lnTo>
                  <a:lnTo>
                    <a:pt x="133" y="207"/>
                  </a:lnTo>
                  <a:lnTo>
                    <a:pt x="124" y="209"/>
                  </a:lnTo>
                  <a:lnTo>
                    <a:pt x="124" y="209"/>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36" name="Freeform 11384"/>
            <p:cNvSpPr/>
            <p:nvPr/>
          </p:nvSpPr>
          <p:spPr bwMode="auto">
            <a:xfrm>
              <a:off x="7505746" y="3866474"/>
              <a:ext cx="28926" cy="24359"/>
            </a:xfrm>
            <a:custGeom>
              <a:avLst/>
              <a:gdLst>
                <a:gd name="T0" fmla="*/ 49 w 76"/>
                <a:gd name="T1" fmla="*/ 63 h 63"/>
                <a:gd name="T2" fmla="*/ 70 w 76"/>
                <a:gd name="T3" fmla="*/ 43 h 63"/>
                <a:gd name="T4" fmla="*/ 76 w 76"/>
                <a:gd name="T5" fmla="*/ 0 h 63"/>
                <a:gd name="T6" fmla="*/ 72 w 76"/>
                <a:gd name="T7" fmla="*/ 2 h 63"/>
                <a:gd name="T8" fmla="*/ 72 w 76"/>
                <a:gd name="T9" fmla="*/ 2 h 63"/>
                <a:gd name="T10" fmla="*/ 61 w 76"/>
                <a:gd name="T11" fmla="*/ 4 h 63"/>
                <a:gd name="T12" fmla="*/ 51 w 76"/>
                <a:gd name="T13" fmla="*/ 7 h 63"/>
                <a:gd name="T14" fmla="*/ 36 w 76"/>
                <a:gd name="T15" fmla="*/ 7 h 63"/>
                <a:gd name="T16" fmla="*/ 36 w 76"/>
                <a:gd name="T17" fmla="*/ 7 h 63"/>
                <a:gd name="T18" fmla="*/ 19 w 76"/>
                <a:gd name="T19" fmla="*/ 5 h 63"/>
                <a:gd name="T20" fmla="*/ 4 w 76"/>
                <a:gd name="T21" fmla="*/ 2 h 63"/>
                <a:gd name="T22" fmla="*/ 0 w 76"/>
                <a:gd name="T23" fmla="*/ 0 h 63"/>
                <a:gd name="T24" fmla="*/ 2 w 76"/>
                <a:gd name="T25" fmla="*/ 45 h 63"/>
                <a:gd name="T26" fmla="*/ 23 w 76"/>
                <a:gd name="T27" fmla="*/ 63 h 63"/>
                <a:gd name="T28" fmla="*/ 49 w 76"/>
                <a:gd name="T2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63">
                  <a:moveTo>
                    <a:pt x="49" y="63"/>
                  </a:moveTo>
                  <a:lnTo>
                    <a:pt x="70" y="43"/>
                  </a:lnTo>
                  <a:lnTo>
                    <a:pt x="76" y="0"/>
                  </a:lnTo>
                  <a:lnTo>
                    <a:pt x="72" y="2"/>
                  </a:lnTo>
                  <a:lnTo>
                    <a:pt x="72" y="2"/>
                  </a:lnTo>
                  <a:lnTo>
                    <a:pt x="61" y="4"/>
                  </a:lnTo>
                  <a:lnTo>
                    <a:pt x="51" y="7"/>
                  </a:lnTo>
                  <a:lnTo>
                    <a:pt x="36" y="7"/>
                  </a:lnTo>
                  <a:lnTo>
                    <a:pt x="36" y="7"/>
                  </a:lnTo>
                  <a:lnTo>
                    <a:pt x="19" y="5"/>
                  </a:lnTo>
                  <a:lnTo>
                    <a:pt x="4" y="2"/>
                  </a:lnTo>
                  <a:lnTo>
                    <a:pt x="0" y="0"/>
                  </a:lnTo>
                  <a:lnTo>
                    <a:pt x="2" y="45"/>
                  </a:lnTo>
                  <a:lnTo>
                    <a:pt x="23" y="63"/>
                  </a:lnTo>
                  <a:lnTo>
                    <a:pt x="49" y="63"/>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37" name="Freeform 11385"/>
            <p:cNvSpPr/>
            <p:nvPr/>
          </p:nvSpPr>
          <p:spPr bwMode="auto">
            <a:xfrm>
              <a:off x="7426579" y="3782740"/>
              <a:ext cx="18269" cy="13702"/>
            </a:xfrm>
            <a:custGeom>
              <a:avLst/>
              <a:gdLst>
                <a:gd name="T0" fmla="*/ 47 w 49"/>
                <a:gd name="T1" fmla="*/ 17 h 33"/>
                <a:gd name="T2" fmla="*/ 47 w 49"/>
                <a:gd name="T3" fmla="*/ 17 h 33"/>
                <a:gd name="T4" fmla="*/ 48 w 49"/>
                <a:gd name="T5" fmla="*/ 9 h 33"/>
                <a:gd name="T6" fmla="*/ 49 w 49"/>
                <a:gd name="T7" fmla="*/ 0 h 33"/>
                <a:gd name="T8" fmla="*/ 0 w 49"/>
                <a:gd name="T9" fmla="*/ 0 h 33"/>
                <a:gd name="T10" fmla="*/ 0 w 49"/>
                <a:gd name="T11" fmla="*/ 33 h 33"/>
                <a:gd name="T12" fmla="*/ 49 w 49"/>
                <a:gd name="T13" fmla="*/ 33 h 33"/>
                <a:gd name="T14" fmla="*/ 49 w 49"/>
                <a:gd name="T15" fmla="*/ 33 h 33"/>
                <a:gd name="T16" fmla="*/ 48 w 49"/>
                <a:gd name="T17" fmla="*/ 26 h 33"/>
                <a:gd name="T18" fmla="*/ 47 w 49"/>
                <a:gd name="T19" fmla="*/ 17 h 33"/>
                <a:gd name="T20" fmla="*/ 47 w 49"/>
                <a:gd name="T2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3">
                  <a:moveTo>
                    <a:pt x="47" y="17"/>
                  </a:moveTo>
                  <a:lnTo>
                    <a:pt x="47" y="17"/>
                  </a:lnTo>
                  <a:lnTo>
                    <a:pt x="48" y="9"/>
                  </a:lnTo>
                  <a:lnTo>
                    <a:pt x="49" y="0"/>
                  </a:lnTo>
                  <a:lnTo>
                    <a:pt x="0" y="0"/>
                  </a:lnTo>
                  <a:lnTo>
                    <a:pt x="0" y="33"/>
                  </a:lnTo>
                  <a:lnTo>
                    <a:pt x="49" y="33"/>
                  </a:lnTo>
                  <a:lnTo>
                    <a:pt x="49" y="33"/>
                  </a:lnTo>
                  <a:lnTo>
                    <a:pt x="48" y="26"/>
                  </a:lnTo>
                  <a:lnTo>
                    <a:pt x="47" y="17"/>
                  </a:lnTo>
                  <a:lnTo>
                    <a:pt x="47" y="17"/>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38" name="Freeform 11386"/>
            <p:cNvSpPr/>
            <p:nvPr/>
          </p:nvSpPr>
          <p:spPr bwMode="auto">
            <a:xfrm>
              <a:off x="7595570" y="3782740"/>
              <a:ext cx="18269" cy="13702"/>
            </a:xfrm>
            <a:custGeom>
              <a:avLst/>
              <a:gdLst>
                <a:gd name="T0" fmla="*/ 0 w 49"/>
                <a:gd name="T1" fmla="*/ 0 h 33"/>
                <a:gd name="T2" fmla="*/ 0 w 49"/>
                <a:gd name="T3" fmla="*/ 0 h 33"/>
                <a:gd name="T4" fmla="*/ 1 w 49"/>
                <a:gd name="T5" fmla="*/ 9 h 33"/>
                <a:gd name="T6" fmla="*/ 2 w 49"/>
                <a:gd name="T7" fmla="*/ 17 h 33"/>
                <a:gd name="T8" fmla="*/ 2 w 49"/>
                <a:gd name="T9" fmla="*/ 17 h 33"/>
                <a:gd name="T10" fmla="*/ 1 w 49"/>
                <a:gd name="T11" fmla="*/ 26 h 33"/>
                <a:gd name="T12" fmla="*/ 0 w 49"/>
                <a:gd name="T13" fmla="*/ 33 h 33"/>
                <a:gd name="T14" fmla="*/ 49 w 49"/>
                <a:gd name="T15" fmla="*/ 33 h 33"/>
                <a:gd name="T16" fmla="*/ 49 w 49"/>
                <a:gd name="T17" fmla="*/ 0 h 33"/>
                <a:gd name="T18" fmla="*/ 0 w 49"/>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33">
                  <a:moveTo>
                    <a:pt x="0" y="0"/>
                  </a:moveTo>
                  <a:lnTo>
                    <a:pt x="0" y="0"/>
                  </a:lnTo>
                  <a:lnTo>
                    <a:pt x="1" y="9"/>
                  </a:lnTo>
                  <a:lnTo>
                    <a:pt x="2" y="17"/>
                  </a:lnTo>
                  <a:lnTo>
                    <a:pt x="2" y="17"/>
                  </a:lnTo>
                  <a:lnTo>
                    <a:pt x="1" y="26"/>
                  </a:lnTo>
                  <a:lnTo>
                    <a:pt x="0" y="33"/>
                  </a:lnTo>
                  <a:lnTo>
                    <a:pt x="49" y="33"/>
                  </a:lnTo>
                  <a:lnTo>
                    <a:pt x="49" y="0"/>
                  </a:lnTo>
                  <a:lnTo>
                    <a:pt x="0" y="0"/>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39" name="Freeform 11387"/>
            <p:cNvSpPr/>
            <p:nvPr/>
          </p:nvSpPr>
          <p:spPr bwMode="auto">
            <a:xfrm>
              <a:off x="7517926" y="3692916"/>
              <a:ext cx="13702" cy="21314"/>
            </a:xfrm>
            <a:custGeom>
              <a:avLst/>
              <a:gdLst>
                <a:gd name="T0" fmla="*/ 34 w 34"/>
                <a:gd name="T1" fmla="*/ 57 h 57"/>
                <a:gd name="T2" fmla="*/ 34 w 34"/>
                <a:gd name="T3" fmla="*/ 0 h 57"/>
                <a:gd name="T4" fmla="*/ 0 w 34"/>
                <a:gd name="T5" fmla="*/ 0 h 57"/>
                <a:gd name="T6" fmla="*/ 0 w 34"/>
                <a:gd name="T7" fmla="*/ 54 h 57"/>
                <a:gd name="T8" fmla="*/ 0 w 34"/>
                <a:gd name="T9" fmla="*/ 54 h 57"/>
                <a:gd name="T10" fmla="*/ 6 w 34"/>
                <a:gd name="T11" fmla="*/ 54 h 57"/>
                <a:gd name="T12" fmla="*/ 6 w 34"/>
                <a:gd name="T13" fmla="*/ 54 h 57"/>
                <a:gd name="T14" fmla="*/ 20 w 34"/>
                <a:gd name="T15" fmla="*/ 54 h 57"/>
                <a:gd name="T16" fmla="*/ 34 w 34"/>
                <a:gd name="T17" fmla="*/ 57 h 57"/>
                <a:gd name="T18" fmla="*/ 34 w 34"/>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7">
                  <a:moveTo>
                    <a:pt x="34" y="57"/>
                  </a:moveTo>
                  <a:lnTo>
                    <a:pt x="34" y="0"/>
                  </a:lnTo>
                  <a:lnTo>
                    <a:pt x="0" y="0"/>
                  </a:lnTo>
                  <a:lnTo>
                    <a:pt x="0" y="54"/>
                  </a:lnTo>
                  <a:lnTo>
                    <a:pt x="0" y="54"/>
                  </a:lnTo>
                  <a:lnTo>
                    <a:pt x="6" y="54"/>
                  </a:lnTo>
                  <a:lnTo>
                    <a:pt x="6" y="54"/>
                  </a:lnTo>
                  <a:lnTo>
                    <a:pt x="20" y="54"/>
                  </a:lnTo>
                  <a:lnTo>
                    <a:pt x="34" y="57"/>
                  </a:lnTo>
                  <a:lnTo>
                    <a:pt x="34" y="57"/>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40" name="Freeform 11388"/>
            <p:cNvSpPr/>
            <p:nvPr/>
          </p:nvSpPr>
          <p:spPr bwMode="auto">
            <a:xfrm>
              <a:off x="7447893" y="3718797"/>
              <a:ext cx="22837" cy="22837"/>
            </a:xfrm>
            <a:custGeom>
              <a:avLst/>
              <a:gdLst>
                <a:gd name="T0" fmla="*/ 61 w 61"/>
                <a:gd name="T1" fmla="*/ 38 h 62"/>
                <a:gd name="T2" fmla="*/ 23 w 61"/>
                <a:gd name="T3" fmla="*/ 0 h 62"/>
                <a:gd name="T4" fmla="*/ 0 w 61"/>
                <a:gd name="T5" fmla="*/ 25 h 62"/>
                <a:gd name="T6" fmla="*/ 38 w 61"/>
                <a:gd name="T7" fmla="*/ 62 h 62"/>
                <a:gd name="T8" fmla="*/ 38 w 61"/>
                <a:gd name="T9" fmla="*/ 62 h 62"/>
                <a:gd name="T10" fmla="*/ 48 w 61"/>
                <a:gd name="T11" fmla="*/ 49 h 62"/>
                <a:gd name="T12" fmla="*/ 61 w 61"/>
                <a:gd name="T13" fmla="*/ 38 h 62"/>
                <a:gd name="T14" fmla="*/ 61 w 61"/>
                <a:gd name="T15" fmla="*/ 38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61" y="38"/>
                  </a:moveTo>
                  <a:lnTo>
                    <a:pt x="23" y="0"/>
                  </a:lnTo>
                  <a:lnTo>
                    <a:pt x="0" y="25"/>
                  </a:lnTo>
                  <a:lnTo>
                    <a:pt x="38" y="62"/>
                  </a:lnTo>
                  <a:lnTo>
                    <a:pt x="38" y="62"/>
                  </a:lnTo>
                  <a:lnTo>
                    <a:pt x="48" y="49"/>
                  </a:lnTo>
                  <a:lnTo>
                    <a:pt x="61" y="38"/>
                  </a:lnTo>
                  <a:lnTo>
                    <a:pt x="61" y="38"/>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41" name="Freeform 11389"/>
            <p:cNvSpPr/>
            <p:nvPr/>
          </p:nvSpPr>
          <p:spPr bwMode="auto">
            <a:xfrm>
              <a:off x="7569689" y="3718797"/>
              <a:ext cx="21314" cy="22837"/>
            </a:xfrm>
            <a:custGeom>
              <a:avLst/>
              <a:gdLst>
                <a:gd name="T0" fmla="*/ 0 w 58"/>
                <a:gd name="T1" fmla="*/ 35 h 60"/>
                <a:gd name="T2" fmla="*/ 0 w 58"/>
                <a:gd name="T3" fmla="*/ 35 h 60"/>
                <a:gd name="T4" fmla="*/ 13 w 58"/>
                <a:gd name="T5" fmla="*/ 47 h 60"/>
                <a:gd name="T6" fmla="*/ 23 w 58"/>
                <a:gd name="T7" fmla="*/ 60 h 60"/>
                <a:gd name="T8" fmla="*/ 58 w 58"/>
                <a:gd name="T9" fmla="*/ 25 h 60"/>
                <a:gd name="T10" fmla="*/ 34 w 58"/>
                <a:gd name="T11" fmla="*/ 0 h 60"/>
                <a:gd name="T12" fmla="*/ 0 w 58"/>
                <a:gd name="T13" fmla="*/ 35 h 60"/>
              </a:gdLst>
              <a:ahLst/>
              <a:cxnLst>
                <a:cxn ang="0">
                  <a:pos x="T0" y="T1"/>
                </a:cxn>
                <a:cxn ang="0">
                  <a:pos x="T2" y="T3"/>
                </a:cxn>
                <a:cxn ang="0">
                  <a:pos x="T4" y="T5"/>
                </a:cxn>
                <a:cxn ang="0">
                  <a:pos x="T6" y="T7"/>
                </a:cxn>
                <a:cxn ang="0">
                  <a:pos x="T8" y="T9"/>
                </a:cxn>
                <a:cxn ang="0">
                  <a:pos x="T10" y="T11"/>
                </a:cxn>
                <a:cxn ang="0">
                  <a:pos x="T12" y="T13"/>
                </a:cxn>
              </a:cxnLst>
              <a:rect l="0" t="0" r="r" b="b"/>
              <a:pathLst>
                <a:path w="58" h="60">
                  <a:moveTo>
                    <a:pt x="0" y="35"/>
                  </a:moveTo>
                  <a:lnTo>
                    <a:pt x="0" y="35"/>
                  </a:lnTo>
                  <a:lnTo>
                    <a:pt x="13" y="47"/>
                  </a:lnTo>
                  <a:lnTo>
                    <a:pt x="23" y="60"/>
                  </a:lnTo>
                  <a:lnTo>
                    <a:pt x="58" y="25"/>
                  </a:lnTo>
                  <a:lnTo>
                    <a:pt x="34" y="0"/>
                  </a:lnTo>
                  <a:lnTo>
                    <a:pt x="0" y="35"/>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42" name="Freeform 11390"/>
            <p:cNvSpPr/>
            <p:nvPr/>
          </p:nvSpPr>
          <p:spPr bwMode="auto">
            <a:xfrm>
              <a:off x="7242364" y="3804054"/>
              <a:ext cx="310578" cy="368431"/>
            </a:xfrm>
            <a:custGeom>
              <a:avLst/>
              <a:gdLst>
                <a:gd name="T0" fmla="*/ 812 w 815"/>
                <a:gd name="T1" fmla="*/ 776 h 971"/>
                <a:gd name="T2" fmla="*/ 787 w 815"/>
                <a:gd name="T3" fmla="*/ 706 h 971"/>
                <a:gd name="T4" fmla="*/ 743 w 815"/>
                <a:gd name="T5" fmla="*/ 657 h 971"/>
                <a:gd name="T6" fmla="*/ 682 w 815"/>
                <a:gd name="T7" fmla="*/ 629 h 971"/>
                <a:gd name="T8" fmla="*/ 612 w 815"/>
                <a:gd name="T9" fmla="*/ 613 h 971"/>
                <a:gd name="T10" fmla="*/ 542 w 815"/>
                <a:gd name="T11" fmla="*/ 592 h 971"/>
                <a:gd name="T12" fmla="*/ 508 w 815"/>
                <a:gd name="T13" fmla="*/ 559 h 971"/>
                <a:gd name="T14" fmla="*/ 503 w 815"/>
                <a:gd name="T15" fmla="*/ 498 h 971"/>
                <a:gd name="T16" fmla="*/ 522 w 815"/>
                <a:gd name="T17" fmla="*/ 464 h 971"/>
                <a:gd name="T18" fmla="*/ 568 w 815"/>
                <a:gd name="T19" fmla="*/ 397 h 971"/>
                <a:gd name="T20" fmla="*/ 605 w 815"/>
                <a:gd name="T21" fmla="*/ 363 h 971"/>
                <a:gd name="T22" fmla="*/ 616 w 815"/>
                <a:gd name="T23" fmla="*/ 316 h 971"/>
                <a:gd name="T24" fmla="*/ 608 w 815"/>
                <a:gd name="T25" fmla="*/ 265 h 971"/>
                <a:gd name="T26" fmla="*/ 586 w 815"/>
                <a:gd name="T27" fmla="*/ 252 h 971"/>
                <a:gd name="T28" fmla="*/ 590 w 815"/>
                <a:gd name="T29" fmla="*/ 169 h 971"/>
                <a:gd name="T30" fmla="*/ 586 w 815"/>
                <a:gd name="T31" fmla="*/ 90 h 971"/>
                <a:gd name="T32" fmla="*/ 563 w 815"/>
                <a:gd name="T33" fmla="*/ 55 h 971"/>
                <a:gd name="T34" fmla="*/ 546 w 815"/>
                <a:gd name="T35" fmla="*/ 50 h 971"/>
                <a:gd name="T36" fmla="*/ 514 w 815"/>
                <a:gd name="T37" fmla="*/ 51 h 971"/>
                <a:gd name="T38" fmla="*/ 487 w 815"/>
                <a:gd name="T39" fmla="*/ 43 h 971"/>
                <a:gd name="T40" fmla="*/ 464 w 815"/>
                <a:gd name="T41" fmla="*/ 15 h 971"/>
                <a:gd name="T42" fmla="*/ 441 w 815"/>
                <a:gd name="T43" fmla="*/ 0 h 971"/>
                <a:gd name="T44" fmla="*/ 402 w 815"/>
                <a:gd name="T45" fmla="*/ 10 h 971"/>
                <a:gd name="T46" fmla="*/ 321 w 815"/>
                <a:gd name="T47" fmla="*/ 28 h 971"/>
                <a:gd name="T48" fmla="*/ 283 w 815"/>
                <a:gd name="T49" fmla="*/ 36 h 971"/>
                <a:gd name="T50" fmla="*/ 260 w 815"/>
                <a:gd name="T51" fmla="*/ 47 h 971"/>
                <a:gd name="T52" fmla="*/ 235 w 815"/>
                <a:gd name="T53" fmla="*/ 76 h 971"/>
                <a:gd name="T54" fmla="*/ 225 w 815"/>
                <a:gd name="T55" fmla="*/ 109 h 971"/>
                <a:gd name="T56" fmla="*/ 219 w 815"/>
                <a:gd name="T57" fmla="*/ 175 h 971"/>
                <a:gd name="T58" fmla="*/ 208 w 815"/>
                <a:gd name="T59" fmla="*/ 259 h 971"/>
                <a:gd name="T60" fmla="*/ 193 w 815"/>
                <a:gd name="T61" fmla="*/ 288 h 971"/>
                <a:gd name="T62" fmla="*/ 192 w 815"/>
                <a:gd name="T63" fmla="*/ 315 h 971"/>
                <a:gd name="T64" fmla="*/ 197 w 815"/>
                <a:gd name="T65" fmla="*/ 345 h 971"/>
                <a:gd name="T66" fmla="*/ 214 w 815"/>
                <a:gd name="T67" fmla="*/ 369 h 971"/>
                <a:gd name="T68" fmla="*/ 240 w 815"/>
                <a:gd name="T69" fmla="*/ 392 h 971"/>
                <a:gd name="T70" fmla="*/ 278 w 815"/>
                <a:gd name="T71" fmla="*/ 450 h 971"/>
                <a:gd name="T72" fmla="*/ 295 w 815"/>
                <a:gd name="T73" fmla="*/ 471 h 971"/>
                <a:gd name="T74" fmla="*/ 311 w 815"/>
                <a:gd name="T75" fmla="*/ 478 h 971"/>
                <a:gd name="T76" fmla="*/ 290 w 815"/>
                <a:gd name="T77" fmla="*/ 579 h 971"/>
                <a:gd name="T78" fmla="*/ 242 w 815"/>
                <a:gd name="T79" fmla="*/ 605 h 971"/>
                <a:gd name="T80" fmla="*/ 125 w 815"/>
                <a:gd name="T81" fmla="*/ 636 h 971"/>
                <a:gd name="T82" fmla="*/ 56 w 815"/>
                <a:gd name="T83" fmla="*/ 665 h 971"/>
                <a:gd name="T84" fmla="*/ 20 w 815"/>
                <a:gd name="T85" fmla="*/ 706 h 971"/>
                <a:gd name="T86" fmla="*/ 9 w 815"/>
                <a:gd name="T87" fmla="*/ 741 h 971"/>
                <a:gd name="T88" fmla="*/ 0 w 815"/>
                <a:gd name="T89" fmla="*/ 817 h 971"/>
                <a:gd name="T90" fmla="*/ 0 w 815"/>
                <a:gd name="T91" fmla="*/ 830 h 971"/>
                <a:gd name="T92" fmla="*/ 5 w 815"/>
                <a:gd name="T93" fmla="*/ 849 h 971"/>
                <a:gd name="T94" fmla="*/ 37 w 815"/>
                <a:gd name="T95" fmla="*/ 886 h 971"/>
                <a:gd name="T96" fmla="*/ 93 w 815"/>
                <a:gd name="T97" fmla="*/ 919 h 971"/>
                <a:gd name="T98" fmla="*/ 214 w 815"/>
                <a:gd name="T99" fmla="*/ 954 h 971"/>
                <a:gd name="T100" fmla="*/ 260 w 815"/>
                <a:gd name="T101" fmla="*/ 960 h 971"/>
                <a:gd name="T102" fmla="*/ 407 w 815"/>
                <a:gd name="T103" fmla="*/ 971 h 971"/>
                <a:gd name="T104" fmla="*/ 445 w 815"/>
                <a:gd name="T105" fmla="*/ 946 h 971"/>
                <a:gd name="T106" fmla="*/ 529 w 815"/>
                <a:gd name="T107" fmla="*/ 963 h 971"/>
                <a:gd name="T108" fmla="*/ 675 w 815"/>
                <a:gd name="T109" fmla="*/ 937 h 971"/>
                <a:gd name="T110" fmla="*/ 747 w 815"/>
                <a:gd name="T111" fmla="*/ 904 h 971"/>
                <a:gd name="T112" fmla="*/ 798 w 815"/>
                <a:gd name="T113" fmla="*/ 865 h 971"/>
                <a:gd name="T114" fmla="*/ 812 w 815"/>
                <a:gd name="T115" fmla="*/ 839 h 971"/>
                <a:gd name="T116" fmla="*/ 815 w 815"/>
                <a:gd name="T117" fmla="*/ 824 h 971"/>
                <a:gd name="T118" fmla="*/ 815 w 815"/>
                <a:gd name="T119" fmla="*/ 822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5" h="971">
                  <a:moveTo>
                    <a:pt x="815" y="822"/>
                  </a:moveTo>
                  <a:lnTo>
                    <a:pt x="815" y="822"/>
                  </a:lnTo>
                  <a:lnTo>
                    <a:pt x="815" y="798"/>
                  </a:lnTo>
                  <a:lnTo>
                    <a:pt x="812" y="776"/>
                  </a:lnTo>
                  <a:lnTo>
                    <a:pt x="808" y="757"/>
                  </a:lnTo>
                  <a:lnTo>
                    <a:pt x="802" y="738"/>
                  </a:lnTo>
                  <a:lnTo>
                    <a:pt x="795" y="721"/>
                  </a:lnTo>
                  <a:lnTo>
                    <a:pt x="787" y="706"/>
                  </a:lnTo>
                  <a:lnTo>
                    <a:pt x="778" y="691"/>
                  </a:lnTo>
                  <a:lnTo>
                    <a:pt x="768" y="680"/>
                  </a:lnTo>
                  <a:lnTo>
                    <a:pt x="756" y="668"/>
                  </a:lnTo>
                  <a:lnTo>
                    <a:pt x="743" y="657"/>
                  </a:lnTo>
                  <a:lnTo>
                    <a:pt x="729" y="649"/>
                  </a:lnTo>
                  <a:lnTo>
                    <a:pt x="714" y="642"/>
                  </a:lnTo>
                  <a:lnTo>
                    <a:pt x="699" y="634"/>
                  </a:lnTo>
                  <a:lnTo>
                    <a:pt x="682" y="629"/>
                  </a:lnTo>
                  <a:lnTo>
                    <a:pt x="665" y="623"/>
                  </a:lnTo>
                  <a:lnTo>
                    <a:pt x="646" y="619"/>
                  </a:lnTo>
                  <a:lnTo>
                    <a:pt x="646" y="619"/>
                  </a:lnTo>
                  <a:lnTo>
                    <a:pt x="612" y="613"/>
                  </a:lnTo>
                  <a:lnTo>
                    <a:pt x="582" y="606"/>
                  </a:lnTo>
                  <a:lnTo>
                    <a:pt x="568" y="602"/>
                  </a:lnTo>
                  <a:lnTo>
                    <a:pt x="555" y="597"/>
                  </a:lnTo>
                  <a:lnTo>
                    <a:pt x="542" y="592"/>
                  </a:lnTo>
                  <a:lnTo>
                    <a:pt x="531" y="587"/>
                  </a:lnTo>
                  <a:lnTo>
                    <a:pt x="522" y="579"/>
                  </a:lnTo>
                  <a:lnTo>
                    <a:pt x="514" y="570"/>
                  </a:lnTo>
                  <a:lnTo>
                    <a:pt x="508" y="559"/>
                  </a:lnTo>
                  <a:lnTo>
                    <a:pt x="504" y="548"/>
                  </a:lnTo>
                  <a:lnTo>
                    <a:pt x="501" y="533"/>
                  </a:lnTo>
                  <a:lnTo>
                    <a:pt x="501" y="518"/>
                  </a:lnTo>
                  <a:lnTo>
                    <a:pt x="503" y="498"/>
                  </a:lnTo>
                  <a:lnTo>
                    <a:pt x="508" y="477"/>
                  </a:lnTo>
                  <a:lnTo>
                    <a:pt x="508" y="477"/>
                  </a:lnTo>
                  <a:lnTo>
                    <a:pt x="516" y="471"/>
                  </a:lnTo>
                  <a:lnTo>
                    <a:pt x="522" y="464"/>
                  </a:lnTo>
                  <a:lnTo>
                    <a:pt x="535" y="448"/>
                  </a:lnTo>
                  <a:lnTo>
                    <a:pt x="547" y="431"/>
                  </a:lnTo>
                  <a:lnTo>
                    <a:pt x="558" y="414"/>
                  </a:lnTo>
                  <a:lnTo>
                    <a:pt x="568" y="397"/>
                  </a:lnTo>
                  <a:lnTo>
                    <a:pt x="581" y="382"/>
                  </a:lnTo>
                  <a:lnTo>
                    <a:pt x="589" y="375"/>
                  </a:lnTo>
                  <a:lnTo>
                    <a:pt x="597" y="369"/>
                  </a:lnTo>
                  <a:lnTo>
                    <a:pt x="605" y="363"/>
                  </a:lnTo>
                  <a:lnTo>
                    <a:pt x="614" y="360"/>
                  </a:lnTo>
                  <a:lnTo>
                    <a:pt x="614" y="360"/>
                  </a:lnTo>
                  <a:lnTo>
                    <a:pt x="616" y="336"/>
                  </a:lnTo>
                  <a:lnTo>
                    <a:pt x="616" y="316"/>
                  </a:lnTo>
                  <a:lnTo>
                    <a:pt x="614" y="272"/>
                  </a:lnTo>
                  <a:lnTo>
                    <a:pt x="614" y="272"/>
                  </a:lnTo>
                  <a:lnTo>
                    <a:pt x="612" y="268"/>
                  </a:lnTo>
                  <a:lnTo>
                    <a:pt x="608" y="265"/>
                  </a:lnTo>
                  <a:lnTo>
                    <a:pt x="601" y="263"/>
                  </a:lnTo>
                  <a:lnTo>
                    <a:pt x="592" y="259"/>
                  </a:lnTo>
                  <a:lnTo>
                    <a:pt x="589" y="256"/>
                  </a:lnTo>
                  <a:lnTo>
                    <a:pt x="586" y="252"/>
                  </a:lnTo>
                  <a:lnTo>
                    <a:pt x="586" y="252"/>
                  </a:lnTo>
                  <a:lnTo>
                    <a:pt x="586" y="226"/>
                  </a:lnTo>
                  <a:lnTo>
                    <a:pt x="588" y="198"/>
                  </a:lnTo>
                  <a:lnTo>
                    <a:pt x="590" y="169"/>
                  </a:lnTo>
                  <a:lnTo>
                    <a:pt x="592" y="141"/>
                  </a:lnTo>
                  <a:lnTo>
                    <a:pt x="590" y="114"/>
                  </a:lnTo>
                  <a:lnTo>
                    <a:pt x="588" y="102"/>
                  </a:lnTo>
                  <a:lnTo>
                    <a:pt x="586" y="90"/>
                  </a:lnTo>
                  <a:lnTo>
                    <a:pt x="582" y="80"/>
                  </a:lnTo>
                  <a:lnTo>
                    <a:pt x="577" y="71"/>
                  </a:lnTo>
                  <a:lnTo>
                    <a:pt x="571" y="62"/>
                  </a:lnTo>
                  <a:lnTo>
                    <a:pt x="563" y="55"/>
                  </a:lnTo>
                  <a:lnTo>
                    <a:pt x="563" y="55"/>
                  </a:lnTo>
                  <a:lnTo>
                    <a:pt x="558" y="53"/>
                  </a:lnTo>
                  <a:lnTo>
                    <a:pt x="552" y="50"/>
                  </a:lnTo>
                  <a:lnTo>
                    <a:pt x="546" y="50"/>
                  </a:lnTo>
                  <a:lnTo>
                    <a:pt x="541" y="49"/>
                  </a:lnTo>
                  <a:lnTo>
                    <a:pt x="541" y="49"/>
                  </a:lnTo>
                  <a:lnTo>
                    <a:pt x="514" y="51"/>
                  </a:lnTo>
                  <a:lnTo>
                    <a:pt x="514" y="51"/>
                  </a:lnTo>
                  <a:lnTo>
                    <a:pt x="505" y="50"/>
                  </a:lnTo>
                  <a:lnTo>
                    <a:pt x="496" y="47"/>
                  </a:lnTo>
                  <a:lnTo>
                    <a:pt x="496" y="47"/>
                  </a:lnTo>
                  <a:lnTo>
                    <a:pt x="487" y="43"/>
                  </a:lnTo>
                  <a:lnTo>
                    <a:pt x="481" y="37"/>
                  </a:lnTo>
                  <a:lnTo>
                    <a:pt x="475" y="29"/>
                  </a:lnTo>
                  <a:lnTo>
                    <a:pt x="470" y="21"/>
                  </a:lnTo>
                  <a:lnTo>
                    <a:pt x="464" y="15"/>
                  </a:lnTo>
                  <a:lnTo>
                    <a:pt x="458" y="8"/>
                  </a:lnTo>
                  <a:lnTo>
                    <a:pt x="450" y="3"/>
                  </a:lnTo>
                  <a:lnTo>
                    <a:pt x="447" y="2"/>
                  </a:lnTo>
                  <a:lnTo>
                    <a:pt x="441" y="0"/>
                  </a:lnTo>
                  <a:lnTo>
                    <a:pt x="441" y="0"/>
                  </a:lnTo>
                  <a:lnTo>
                    <a:pt x="418" y="0"/>
                  </a:lnTo>
                  <a:lnTo>
                    <a:pt x="418" y="0"/>
                  </a:lnTo>
                  <a:lnTo>
                    <a:pt x="402" y="10"/>
                  </a:lnTo>
                  <a:lnTo>
                    <a:pt x="386" y="16"/>
                  </a:lnTo>
                  <a:lnTo>
                    <a:pt x="371" y="20"/>
                  </a:lnTo>
                  <a:lnTo>
                    <a:pt x="354" y="23"/>
                  </a:lnTo>
                  <a:lnTo>
                    <a:pt x="321" y="28"/>
                  </a:lnTo>
                  <a:lnTo>
                    <a:pt x="306" y="30"/>
                  </a:lnTo>
                  <a:lnTo>
                    <a:pt x="290" y="34"/>
                  </a:lnTo>
                  <a:lnTo>
                    <a:pt x="290" y="34"/>
                  </a:lnTo>
                  <a:lnTo>
                    <a:pt x="283" y="36"/>
                  </a:lnTo>
                  <a:lnTo>
                    <a:pt x="283" y="36"/>
                  </a:lnTo>
                  <a:lnTo>
                    <a:pt x="275" y="40"/>
                  </a:lnTo>
                  <a:lnTo>
                    <a:pt x="268" y="43"/>
                  </a:lnTo>
                  <a:lnTo>
                    <a:pt x="260" y="47"/>
                  </a:lnTo>
                  <a:lnTo>
                    <a:pt x="255" y="53"/>
                  </a:lnTo>
                  <a:lnTo>
                    <a:pt x="248" y="58"/>
                  </a:lnTo>
                  <a:lnTo>
                    <a:pt x="244" y="63"/>
                  </a:lnTo>
                  <a:lnTo>
                    <a:pt x="235" y="76"/>
                  </a:lnTo>
                  <a:lnTo>
                    <a:pt x="235" y="76"/>
                  </a:lnTo>
                  <a:lnTo>
                    <a:pt x="231" y="87"/>
                  </a:lnTo>
                  <a:lnTo>
                    <a:pt x="227" y="97"/>
                  </a:lnTo>
                  <a:lnTo>
                    <a:pt x="225" y="109"/>
                  </a:lnTo>
                  <a:lnTo>
                    <a:pt x="223" y="122"/>
                  </a:lnTo>
                  <a:lnTo>
                    <a:pt x="221" y="148"/>
                  </a:lnTo>
                  <a:lnTo>
                    <a:pt x="219" y="175"/>
                  </a:lnTo>
                  <a:lnTo>
                    <a:pt x="219" y="175"/>
                  </a:lnTo>
                  <a:lnTo>
                    <a:pt x="221" y="249"/>
                  </a:lnTo>
                  <a:lnTo>
                    <a:pt x="221" y="249"/>
                  </a:lnTo>
                  <a:lnTo>
                    <a:pt x="213" y="254"/>
                  </a:lnTo>
                  <a:lnTo>
                    <a:pt x="208" y="259"/>
                  </a:lnTo>
                  <a:lnTo>
                    <a:pt x="202" y="265"/>
                  </a:lnTo>
                  <a:lnTo>
                    <a:pt x="198" y="272"/>
                  </a:lnTo>
                  <a:lnTo>
                    <a:pt x="196" y="280"/>
                  </a:lnTo>
                  <a:lnTo>
                    <a:pt x="193" y="288"/>
                  </a:lnTo>
                  <a:lnTo>
                    <a:pt x="192" y="297"/>
                  </a:lnTo>
                  <a:lnTo>
                    <a:pt x="192" y="305"/>
                  </a:lnTo>
                  <a:lnTo>
                    <a:pt x="192" y="305"/>
                  </a:lnTo>
                  <a:lnTo>
                    <a:pt x="192" y="315"/>
                  </a:lnTo>
                  <a:lnTo>
                    <a:pt x="192" y="326"/>
                  </a:lnTo>
                  <a:lnTo>
                    <a:pt x="195" y="335"/>
                  </a:lnTo>
                  <a:lnTo>
                    <a:pt x="197" y="345"/>
                  </a:lnTo>
                  <a:lnTo>
                    <a:pt x="197" y="345"/>
                  </a:lnTo>
                  <a:lnTo>
                    <a:pt x="200" y="352"/>
                  </a:lnTo>
                  <a:lnTo>
                    <a:pt x="204" y="358"/>
                  </a:lnTo>
                  <a:lnTo>
                    <a:pt x="209" y="363"/>
                  </a:lnTo>
                  <a:lnTo>
                    <a:pt x="214" y="369"/>
                  </a:lnTo>
                  <a:lnTo>
                    <a:pt x="227" y="379"/>
                  </a:lnTo>
                  <a:lnTo>
                    <a:pt x="234" y="384"/>
                  </a:lnTo>
                  <a:lnTo>
                    <a:pt x="240" y="392"/>
                  </a:lnTo>
                  <a:lnTo>
                    <a:pt x="240" y="392"/>
                  </a:lnTo>
                  <a:lnTo>
                    <a:pt x="247" y="401"/>
                  </a:lnTo>
                  <a:lnTo>
                    <a:pt x="253" y="410"/>
                  </a:lnTo>
                  <a:lnTo>
                    <a:pt x="266" y="431"/>
                  </a:lnTo>
                  <a:lnTo>
                    <a:pt x="278" y="450"/>
                  </a:lnTo>
                  <a:lnTo>
                    <a:pt x="283" y="459"/>
                  </a:lnTo>
                  <a:lnTo>
                    <a:pt x="290" y="465"/>
                  </a:lnTo>
                  <a:lnTo>
                    <a:pt x="290" y="465"/>
                  </a:lnTo>
                  <a:lnTo>
                    <a:pt x="295" y="471"/>
                  </a:lnTo>
                  <a:lnTo>
                    <a:pt x="300" y="474"/>
                  </a:lnTo>
                  <a:lnTo>
                    <a:pt x="306" y="477"/>
                  </a:lnTo>
                  <a:lnTo>
                    <a:pt x="311" y="478"/>
                  </a:lnTo>
                  <a:lnTo>
                    <a:pt x="311" y="478"/>
                  </a:lnTo>
                  <a:lnTo>
                    <a:pt x="311" y="555"/>
                  </a:lnTo>
                  <a:lnTo>
                    <a:pt x="311" y="555"/>
                  </a:lnTo>
                  <a:lnTo>
                    <a:pt x="302" y="568"/>
                  </a:lnTo>
                  <a:lnTo>
                    <a:pt x="290" y="579"/>
                  </a:lnTo>
                  <a:lnTo>
                    <a:pt x="290" y="579"/>
                  </a:lnTo>
                  <a:lnTo>
                    <a:pt x="275" y="589"/>
                  </a:lnTo>
                  <a:lnTo>
                    <a:pt x="260" y="599"/>
                  </a:lnTo>
                  <a:lnTo>
                    <a:pt x="242" y="605"/>
                  </a:lnTo>
                  <a:lnTo>
                    <a:pt x="223" y="612"/>
                  </a:lnTo>
                  <a:lnTo>
                    <a:pt x="184" y="622"/>
                  </a:lnTo>
                  <a:lnTo>
                    <a:pt x="145" y="631"/>
                  </a:lnTo>
                  <a:lnTo>
                    <a:pt x="125" y="636"/>
                  </a:lnTo>
                  <a:lnTo>
                    <a:pt x="107" y="642"/>
                  </a:lnTo>
                  <a:lnTo>
                    <a:pt x="89" y="648"/>
                  </a:lnTo>
                  <a:lnTo>
                    <a:pt x="72" y="656"/>
                  </a:lnTo>
                  <a:lnTo>
                    <a:pt x="56" y="665"/>
                  </a:lnTo>
                  <a:lnTo>
                    <a:pt x="42" y="677"/>
                  </a:lnTo>
                  <a:lnTo>
                    <a:pt x="30" y="690"/>
                  </a:lnTo>
                  <a:lnTo>
                    <a:pt x="25" y="698"/>
                  </a:lnTo>
                  <a:lnTo>
                    <a:pt x="20" y="706"/>
                  </a:lnTo>
                  <a:lnTo>
                    <a:pt x="20" y="706"/>
                  </a:lnTo>
                  <a:lnTo>
                    <a:pt x="14" y="717"/>
                  </a:lnTo>
                  <a:lnTo>
                    <a:pt x="12" y="729"/>
                  </a:lnTo>
                  <a:lnTo>
                    <a:pt x="9" y="741"/>
                  </a:lnTo>
                  <a:lnTo>
                    <a:pt x="8" y="755"/>
                  </a:lnTo>
                  <a:lnTo>
                    <a:pt x="5" y="784"/>
                  </a:lnTo>
                  <a:lnTo>
                    <a:pt x="3" y="800"/>
                  </a:lnTo>
                  <a:lnTo>
                    <a:pt x="0" y="817"/>
                  </a:lnTo>
                  <a:lnTo>
                    <a:pt x="0" y="818"/>
                  </a:lnTo>
                  <a:lnTo>
                    <a:pt x="0" y="818"/>
                  </a:lnTo>
                  <a:lnTo>
                    <a:pt x="0" y="828"/>
                  </a:lnTo>
                  <a:lnTo>
                    <a:pt x="0" y="830"/>
                  </a:lnTo>
                  <a:lnTo>
                    <a:pt x="0" y="830"/>
                  </a:lnTo>
                  <a:lnTo>
                    <a:pt x="0" y="830"/>
                  </a:lnTo>
                  <a:lnTo>
                    <a:pt x="1" y="839"/>
                  </a:lnTo>
                  <a:lnTo>
                    <a:pt x="5" y="849"/>
                  </a:lnTo>
                  <a:lnTo>
                    <a:pt x="10" y="858"/>
                  </a:lnTo>
                  <a:lnTo>
                    <a:pt x="18" y="868"/>
                  </a:lnTo>
                  <a:lnTo>
                    <a:pt x="26" y="877"/>
                  </a:lnTo>
                  <a:lnTo>
                    <a:pt x="37" y="886"/>
                  </a:lnTo>
                  <a:lnTo>
                    <a:pt x="48" y="895"/>
                  </a:lnTo>
                  <a:lnTo>
                    <a:pt x="61" y="903"/>
                  </a:lnTo>
                  <a:lnTo>
                    <a:pt x="77" y="911"/>
                  </a:lnTo>
                  <a:lnTo>
                    <a:pt x="93" y="919"/>
                  </a:lnTo>
                  <a:lnTo>
                    <a:pt x="110" y="925"/>
                  </a:lnTo>
                  <a:lnTo>
                    <a:pt x="128" y="932"/>
                  </a:lnTo>
                  <a:lnTo>
                    <a:pt x="168" y="945"/>
                  </a:lnTo>
                  <a:lnTo>
                    <a:pt x="214" y="954"/>
                  </a:lnTo>
                  <a:lnTo>
                    <a:pt x="214" y="954"/>
                  </a:lnTo>
                  <a:lnTo>
                    <a:pt x="215" y="954"/>
                  </a:lnTo>
                  <a:lnTo>
                    <a:pt x="215" y="954"/>
                  </a:lnTo>
                  <a:lnTo>
                    <a:pt x="260" y="960"/>
                  </a:lnTo>
                  <a:lnTo>
                    <a:pt x="307" y="966"/>
                  </a:lnTo>
                  <a:lnTo>
                    <a:pt x="356" y="969"/>
                  </a:lnTo>
                  <a:lnTo>
                    <a:pt x="407" y="971"/>
                  </a:lnTo>
                  <a:lnTo>
                    <a:pt x="407" y="971"/>
                  </a:lnTo>
                  <a:lnTo>
                    <a:pt x="450" y="969"/>
                  </a:lnTo>
                  <a:lnTo>
                    <a:pt x="450" y="969"/>
                  </a:lnTo>
                  <a:lnTo>
                    <a:pt x="448" y="958"/>
                  </a:lnTo>
                  <a:lnTo>
                    <a:pt x="445" y="946"/>
                  </a:lnTo>
                  <a:lnTo>
                    <a:pt x="450" y="969"/>
                  </a:lnTo>
                  <a:lnTo>
                    <a:pt x="450" y="969"/>
                  </a:lnTo>
                  <a:lnTo>
                    <a:pt x="488" y="967"/>
                  </a:lnTo>
                  <a:lnTo>
                    <a:pt x="529" y="963"/>
                  </a:lnTo>
                  <a:lnTo>
                    <a:pt x="576" y="958"/>
                  </a:lnTo>
                  <a:lnTo>
                    <a:pt x="627" y="949"/>
                  </a:lnTo>
                  <a:lnTo>
                    <a:pt x="652" y="943"/>
                  </a:lnTo>
                  <a:lnTo>
                    <a:pt x="675" y="937"/>
                  </a:lnTo>
                  <a:lnTo>
                    <a:pt x="697" y="930"/>
                  </a:lnTo>
                  <a:lnTo>
                    <a:pt x="717" y="922"/>
                  </a:lnTo>
                  <a:lnTo>
                    <a:pt x="734" y="915"/>
                  </a:lnTo>
                  <a:lnTo>
                    <a:pt x="747" y="904"/>
                  </a:lnTo>
                  <a:lnTo>
                    <a:pt x="747" y="904"/>
                  </a:lnTo>
                  <a:lnTo>
                    <a:pt x="768" y="892"/>
                  </a:lnTo>
                  <a:lnTo>
                    <a:pt x="785" y="879"/>
                  </a:lnTo>
                  <a:lnTo>
                    <a:pt x="798" y="865"/>
                  </a:lnTo>
                  <a:lnTo>
                    <a:pt x="803" y="858"/>
                  </a:lnTo>
                  <a:lnTo>
                    <a:pt x="808" y="851"/>
                  </a:lnTo>
                  <a:lnTo>
                    <a:pt x="808" y="851"/>
                  </a:lnTo>
                  <a:lnTo>
                    <a:pt x="812" y="839"/>
                  </a:lnTo>
                  <a:lnTo>
                    <a:pt x="815" y="828"/>
                  </a:lnTo>
                  <a:lnTo>
                    <a:pt x="815" y="828"/>
                  </a:lnTo>
                  <a:lnTo>
                    <a:pt x="815" y="828"/>
                  </a:lnTo>
                  <a:lnTo>
                    <a:pt x="815" y="824"/>
                  </a:lnTo>
                  <a:lnTo>
                    <a:pt x="815" y="823"/>
                  </a:lnTo>
                  <a:lnTo>
                    <a:pt x="815" y="823"/>
                  </a:lnTo>
                  <a:lnTo>
                    <a:pt x="815" y="822"/>
                  </a:lnTo>
                  <a:lnTo>
                    <a:pt x="815" y="822"/>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43" name="Freeform 11391"/>
            <p:cNvSpPr/>
            <p:nvPr/>
          </p:nvSpPr>
          <p:spPr bwMode="auto">
            <a:xfrm>
              <a:off x="7502701" y="3762948"/>
              <a:ext cx="35016" cy="33494"/>
            </a:xfrm>
            <a:custGeom>
              <a:avLst/>
              <a:gdLst>
                <a:gd name="T0" fmla="*/ 85 w 90"/>
                <a:gd name="T1" fmla="*/ 35 h 90"/>
                <a:gd name="T2" fmla="*/ 55 w 90"/>
                <a:gd name="T3" fmla="*/ 35 h 90"/>
                <a:gd name="T4" fmla="*/ 55 w 90"/>
                <a:gd name="T5" fmla="*/ 5 h 90"/>
                <a:gd name="T6" fmla="*/ 55 w 90"/>
                <a:gd name="T7" fmla="*/ 5 h 90"/>
                <a:gd name="T8" fmla="*/ 55 w 90"/>
                <a:gd name="T9" fmla="*/ 3 h 90"/>
                <a:gd name="T10" fmla="*/ 53 w 90"/>
                <a:gd name="T11" fmla="*/ 1 h 90"/>
                <a:gd name="T12" fmla="*/ 52 w 90"/>
                <a:gd name="T13" fmla="*/ 0 h 90"/>
                <a:gd name="T14" fmla="*/ 50 w 90"/>
                <a:gd name="T15" fmla="*/ 0 h 90"/>
                <a:gd name="T16" fmla="*/ 40 w 90"/>
                <a:gd name="T17" fmla="*/ 0 h 90"/>
                <a:gd name="T18" fmla="*/ 40 w 90"/>
                <a:gd name="T19" fmla="*/ 0 h 90"/>
                <a:gd name="T20" fmla="*/ 39 w 90"/>
                <a:gd name="T21" fmla="*/ 0 h 90"/>
                <a:gd name="T22" fmla="*/ 36 w 90"/>
                <a:gd name="T23" fmla="*/ 1 h 90"/>
                <a:gd name="T24" fmla="*/ 35 w 90"/>
                <a:gd name="T25" fmla="*/ 3 h 90"/>
                <a:gd name="T26" fmla="*/ 35 w 90"/>
                <a:gd name="T27" fmla="*/ 5 h 90"/>
                <a:gd name="T28" fmla="*/ 35 w 90"/>
                <a:gd name="T29" fmla="*/ 35 h 90"/>
                <a:gd name="T30" fmla="*/ 5 w 90"/>
                <a:gd name="T31" fmla="*/ 35 h 90"/>
                <a:gd name="T32" fmla="*/ 5 w 90"/>
                <a:gd name="T33" fmla="*/ 35 h 90"/>
                <a:gd name="T34" fmla="*/ 4 w 90"/>
                <a:gd name="T35" fmla="*/ 35 h 90"/>
                <a:gd name="T36" fmla="*/ 1 w 90"/>
                <a:gd name="T37" fmla="*/ 37 h 90"/>
                <a:gd name="T38" fmla="*/ 1 w 90"/>
                <a:gd name="T39" fmla="*/ 38 h 90"/>
                <a:gd name="T40" fmla="*/ 0 w 90"/>
                <a:gd name="T41" fmla="*/ 40 h 90"/>
                <a:gd name="T42" fmla="*/ 0 w 90"/>
                <a:gd name="T43" fmla="*/ 50 h 90"/>
                <a:gd name="T44" fmla="*/ 0 w 90"/>
                <a:gd name="T45" fmla="*/ 50 h 90"/>
                <a:gd name="T46" fmla="*/ 1 w 90"/>
                <a:gd name="T47" fmla="*/ 51 h 90"/>
                <a:gd name="T48" fmla="*/ 1 w 90"/>
                <a:gd name="T49" fmla="*/ 54 h 90"/>
                <a:gd name="T50" fmla="*/ 4 w 90"/>
                <a:gd name="T51" fmla="*/ 54 h 90"/>
                <a:gd name="T52" fmla="*/ 5 w 90"/>
                <a:gd name="T53" fmla="*/ 55 h 90"/>
                <a:gd name="T54" fmla="*/ 35 w 90"/>
                <a:gd name="T55" fmla="*/ 55 h 90"/>
                <a:gd name="T56" fmla="*/ 35 w 90"/>
                <a:gd name="T57" fmla="*/ 85 h 90"/>
                <a:gd name="T58" fmla="*/ 35 w 90"/>
                <a:gd name="T59" fmla="*/ 85 h 90"/>
                <a:gd name="T60" fmla="*/ 35 w 90"/>
                <a:gd name="T61" fmla="*/ 86 h 90"/>
                <a:gd name="T62" fmla="*/ 36 w 90"/>
                <a:gd name="T63" fmla="*/ 89 h 90"/>
                <a:gd name="T64" fmla="*/ 39 w 90"/>
                <a:gd name="T65" fmla="*/ 89 h 90"/>
                <a:gd name="T66" fmla="*/ 40 w 90"/>
                <a:gd name="T67" fmla="*/ 90 h 90"/>
                <a:gd name="T68" fmla="*/ 50 w 90"/>
                <a:gd name="T69" fmla="*/ 90 h 90"/>
                <a:gd name="T70" fmla="*/ 50 w 90"/>
                <a:gd name="T71" fmla="*/ 90 h 90"/>
                <a:gd name="T72" fmla="*/ 52 w 90"/>
                <a:gd name="T73" fmla="*/ 89 h 90"/>
                <a:gd name="T74" fmla="*/ 53 w 90"/>
                <a:gd name="T75" fmla="*/ 89 h 90"/>
                <a:gd name="T76" fmla="*/ 55 w 90"/>
                <a:gd name="T77" fmla="*/ 86 h 90"/>
                <a:gd name="T78" fmla="*/ 55 w 90"/>
                <a:gd name="T79" fmla="*/ 85 h 90"/>
                <a:gd name="T80" fmla="*/ 55 w 90"/>
                <a:gd name="T81" fmla="*/ 55 h 90"/>
                <a:gd name="T82" fmla="*/ 85 w 90"/>
                <a:gd name="T83" fmla="*/ 55 h 90"/>
                <a:gd name="T84" fmla="*/ 85 w 90"/>
                <a:gd name="T85" fmla="*/ 55 h 90"/>
                <a:gd name="T86" fmla="*/ 87 w 90"/>
                <a:gd name="T87" fmla="*/ 54 h 90"/>
                <a:gd name="T88" fmla="*/ 89 w 90"/>
                <a:gd name="T89" fmla="*/ 54 h 90"/>
                <a:gd name="T90" fmla="*/ 90 w 90"/>
                <a:gd name="T91" fmla="*/ 51 h 90"/>
                <a:gd name="T92" fmla="*/ 90 w 90"/>
                <a:gd name="T93" fmla="*/ 50 h 90"/>
                <a:gd name="T94" fmla="*/ 90 w 90"/>
                <a:gd name="T95" fmla="*/ 40 h 90"/>
                <a:gd name="T96" fmla="*/ 90 w 90"/>
                <a:gd name="T97" fmla="*/ 40 h 90"/>
                <a:gd name="T98" fmla="*/ 90 w 90"/>
                <a:gd name="T99" fmla="*/ 38 h 90"/>
                <a:gd name="T100" fmla="*/ 89 w 90"/>
                <a:gd name="T101" fmla="*/ 37 h 90"/>
                <a:gd name="T102" fmla="*/ 87 w 90"/>
                <a:gd name="T103" fmla="*/ 35 h 90"/>
                <a:gd name="T104" fmla="*/ 85 w 90"/>
                <a:gd name="T105" fmla="*/ 35 h 90"/>
                <a:gd name="T106" fmla="*/ 85 w 90"/>
                <a:gd name="T107" fmla="*/ 3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90">
                  <a:moveTo>
                    <a:pt x="85" y="35"/>
                  </a:moveTo>
                  <a:lnTo>
                    <a:pt x="55" y="35"/>
                  </a:lnTo>
                  <a:lnTo>
                    <a:pt x="55" y="5"/>
                  </a:lnTo>
                  <a:lnTo>
                    <a:pt x="55" y="5"/>
                  </a:lnTo>
                  <a:lnTo>
                    <a:pt x="55" y="3"/>
                  </a:lnTo>
                  <a:lnTo>
                    <a:pt x="53" y="1"/>
                  </a:lnTo>
                  <a:lnTo>
                    <a:pt x="52" y="0"/>
                  </a:lnTo>
                  <a:lnTo>
                    <a:pt x="50" y="0"/>
                  </a:lnTo>
                  <a:lnTo>
                    <a:pt x="40" y="0"/>
                  </a:lnTo>
                  <a:lnTo>
                    <a:pt x="40" y="0"/>
                  </a:lnTo>
                  <a:lnTo>
                    <a:pt x="39" y="0"/>
                  </a:lnTo>
                  <a:lnTo>
                    <a:pt x="36" y="1"/>
                  </a:lnTo>
                  <a:lnTo>
                    <a:pt x="35" y="3"/>
                  </a:lnTo>
                  <a:lnTo>
                    <a:pt x="35" y="5"/>
                  </a:lnTo>
                  <a:lnTo>
                    <a:pt x="35" y="35"/>
                  </a:lnTo>
                  <a:lnTo>
                    <a:pt x="5" y="35"/>
                  </a:lnTo>
                  <a:lnTo>
                    <a:pt x="5" y="35"/>
                  </a:lnTo>
                  <a:lnTo>
                    <a:pt x="4" y="35"/>
                  </a:lnTo>
                  <a:lnTo>
                    <a:pt x="1" y="37"/>
                  </a:lnTo>
                  <a:lnTo>
                    <a:pt x="1" y="38"/>
                  </a:lnTo>
                  <a:lnTo>
                    <a:pt x="0" y="40"/>
                  </a:lnTo>
                  <a:lnTo>
                    <a:pt x="0" y="50"/>
                  </a:lnTo>
                  <a:lnTo>
                    <a:pt x="0" y="50"/>
                  </a:lnTo>
                  <a:lnTo>
                    <a:pt x="1" y="51"/>
                  </a:lnTo>
                  <a:lnTo>
                    <a:pt x="1" y="54"/>
                  </a:lnTo>
                  <a:lnTo>
                    <a:pt x="4" y="54"/>
                  </a:lnTo>
                  <a:lnTo>
                    <a:pt x="5" y="55"/>
                  </a:lnTo>
                  <a:lnTo>
                    <a:pt x="35" y="55"/>
                  </a:lnTo>
                  <a:lnTo>
                    <a:pt x="35" y="85"/>
                  </a:lnTo>
                  <a:lnTo>
                    <a:pt x="35" y="85"/>
                  </a:lnTo>
                  <a:lnTo>
                    <a:pt x="35" y="86"/>
                  </a:lnTo>
                  <a:lnTo>
                    <a:pt x="36" y="89"/>
                  </a:lnTo>
                  <a:lnTo>
                    <a:pt x="39" y="89"/>
                  </a:lnTo>
                  <a:lnTo>
                    <a:pt x="40" y="90"/>
                  </a:lnTo>
                  <a:lnTo>
                    <a:pt x="50" y="90"/>
                  </a:lnTo>
                  <a:lnTo>
                    <a:pt x="50" y="90"/>
                  </a:lnTo>
                  <a:lnTo>
                    <a:pt x="52" y="89"/>
                  </a:lnTo>
                  <a:lnTo>
                    <a:pt x="53" y="89"/>
                  </a:lnTo>
                  <a:lnTo>
                    <a:pt x="55" y="86"/>
                  </a:lnTo>
                  <a:lnTo>
                    <a:pt x="55" y="85"/>
                  </a:lnTo>
                  <a:lnTo>
                    <a:pt x="55" y="55"/>
                  </a:lnTo>
                  <a:lnTo>
                    <a:pt x="85" y="55"/>
                  </a:lnTo>
                  <a:lnTo>
                    <a:pt x="85" y="55"/>
                  </a:lnTo>
                  <a:lnTo>
                    <a:pt x="87" y="54"/>
                  </a:lnTo>
                  <a:lnTo>
                    <a:pt x="89" y="54"/>
                  </a:lnTo>
                  <a:lnTo>
                    <a:pt x="90" y="51"/>
                  </a:lnTo>
                  <a:lnTo>
                    <a:pt x="90" y="50"/>
                  </a:lnTo>
                  <a:lnTo>
                    <a:pt x="90" y="40"/>
                  </a:lnTo>
                  <a:lnTo>
                    <a:pt x="90" y="40"/>
                  </a:lnTo>
                  <a:lnTo>
                    <a:pt x="90" y="38"/>
                  </a:lnTo>
                  <a:lnTo>
                    <a:pt x="89" y="37"/>
                  </a:lnTo>
                  <a:lnTo>
                    <a:pt x="87" y="35"/>
                  </a:lnTo>
                  <a:lnTo>
                    <a:pt x="85" y="35"/>
                  </a:lnTo>
                  <a:lnTo>
                    <a:pt x="85" y="35"/>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grpSp>
      <p:sp>
        <p:nvSpPr>
          <p:cNvPr id="44" name="Freeform 468"/>
          <p:cNvSpPr>
            <a:spLocks noEditPoints="1"/>
          </p:cNvSpPr>
          <p:nvPr/>
        </p:nvSpPr>
        <p:spPr bwMode="auto">
          <a:xfrm>
            <a:off x="5847050" y="1993379"/>
            <a:ext cx="660400" cy="220662"/>
          </a:xfrm>
          <a:custGeom>
            <a:avLst/>
            <a:gdLst>
              <a:gd name="T0" fmla="*/ 2147483647 w 416"/>
              <a:gd name="T1" fmla="*/ 2147483647 h 139"/>
              <a:gd name="T2" fmla="*/ 2147483647 w 416"/>
              <a:gd name="T3" fmla="*/ 2147483647 h 139"/>
              <a:gd name="T4" fmla="*/ 2147483647 w 416"/>
              <a:gd name="T5" fmla="*/ 2147483647 h 139"/>
              <a:gd name="T6" fmla="*/ 2147483647 w 416"/>
              <a:gd name="T7" fmla="*/ 2147483647 h 139"/>
              <a:gd name="T8" fmla="*/ 2147483647 w 416"/>
              <a:gd name="T9" fmla="*/ 2147483647 h 139"/>
              <a:gd name="T10" fmla="*/ 2147483647 w 416"/>
              <a:gd name="T11" fmla="*/ 2147483647 h 139"/>
              <a:gd name="T12" fmla="*/ 2147483647 w 416"/>
              <a:gd name="T13" fmla="*/ 2147483647 h 139"/>
              <a:gd name="T14" fmla="*/ 2147483647 w 416"/>
              <a:gd name="T15" fmla="*/ 2147483647 h 139"/>
              <a:gd name="T16" fmla="*/ 2147483647 w 416"/>
              <a:gd name="T17" fmla="*/ 2147483647 h 139"/>
              <a:gd name="T18" fmla="*/ 2147483647 w 416"/>
              <a:gd name="T19" fmla="*/ 2147483647 h 139"/>
              <a:gd name="T20" fmla="*/ 0 w 416"/>
              <a:gd name="T21" fmla="*/ 2147483647 h 139"/>
              <a:gd name="T22" fmla="*/ 2147483647 w 416"/>
              <a:gd name="T23" fmla="*/ 2147483647 h 139"/>
              <a:gd name="T24" fmla="*/ 2147483647 w 416"/>
              <a:gd name="T25" fmla="*/ 2147483647 h 139"/>
              <a:gd name="T26" fmla="*/ 2147483647 w 416"/>
              <a:gd name="T27" fmla="*/ 2147483647 h 139"/>
              <a:gd name="T28" fmla="*/ 2147483647 w 416"/>
              <a:gd name="T29" fmla="*/ 2147483647 h 139"/>
              <a:gd name="T30" fmla="*/ 2147483647 w 416"/>
              <a:gd name="T31" fmla="*/ 2147483647 h 139"/>
              <a:gd name="T32" fmla="*/ 2147483647 w 416"/>
              <a:gd name="T33" fmla="*/ 2147483647 h 139"/>
              <a:gd name="T34" fmla="*/ 2147483647 w 416"/>
              <a:gd name="T35" fmla="*/ 2147483647 h 139"/>
              <a:gd name="T36" fmla="*/ 2147483647 w 416"/>
              <a:gd name="T37" fmla="*/ 2147483647 h 139"/>
              <a:gd name="T38" fmla="*/ 2147483647 w 416"/>
              <a:gd name="T39" fmla="*/ 2147483647 h 139"/>
              <a:gd name="T40" fmla="*/ 2147483647 w 416"/>
              <a:gd name="T41" fmla="*/ 2147483647 h 139"/>
              <a:gd name="T42" fmla="*/ 2147483647 w 416"/>
              <a:gd name="T43" fmla="*/ 2147483647 h 139"/>
              <a:gd name="T44" fmla="*/ 2147483647 w 416"/>
              <a:gd name="T45" fmla="*/ 2147483647 h 139"/>
              <a:gd name="T46" fmla="*/ 2147483647 w 416"/>
              <a:gd name="T47" fmla="*/ 2147483647 h 139"/>
              <a:gd name="T48" fmla="*/ 2147483647 w 416"/>
              <a:gd name="T49" fmla="*/ 2147483647 h 139"/>
              <a:gd name="T50" fmla="*/ 2147483647 w 416"/>
              <a:gd name="T51" fmla="*/ 2147483647 h 139"/>
              <a:gd name="T52" fmla="*/ 2147483647 w 416"/>
              <a:gd name="T53" fmla="*/ 2147483647 h 139"/>
              <a:gd name="T54" fmla="*/ 2147483647 w 416"/>
              <a:gd name="T55" fmla="*/ 2147483647 h 139"/>
              <a:gd name="T56" fmla="*/ 2147483647 w 416"/>
              <a:gd name="T57" fmla="*/ 2147483647 h 139"/>
              <a:gd name="T58" fmla="*/ 2147483647 w 416"/>
              <a:gd name="T59" fmla="*/ 2147483647 h 139"/>
              <a:gd name="T60" fmla="*/ 2147483647 w 416"/>
              <a:gd name="T61" fmla="*/ 2147483647 h 139"/>
              <a:gd name="T62" fmla="*/ 2147483647 w 416"/>
              <a:gd name="T63" fmla="*/ 2147483647 h 139"/>
              <a:gd name="T64" fmla="*/ 2147483647 w 416"/>
              <a:gd name="T65" fmla="*/ 2147483647 h 139"/>
              <a:gd name="T66" fmla="*/ 2147483647 w 416"/>
              <a:gd name="T67" fmla="*/ 2147483647 h 139"/>
              <a:gd name="T68" fmla="*/ 2147483647 w 416"/>
              <a:gd name="T69" fmla="*/ 2147483647 h 139"/>
              <a:gd name="T70" fmla="*/ 2147483647 w 416"/>
              <a:gd name="T71" fmla="*/ 2147483647 h 139"/>
              <a:gd name="T72" fmla="*/ 2147483647 w 416"/>
              <a:gd name="T73" fmla="*/ 2147483647 h 139"/>
              <a:gd name="T74" fmla="*/ 2147483647 w 416"/>
              <a:gd name="T75" fmla="*/ 2147483647 h 139"/>
              <a:gd name="T76" fmla="*/ 2147483647 w 416"/>
              <a:gd name="T77" fmla="*/ 2147483647 h 139"/>
              <a:gd name="T78" fmla="*/ 2147483647 w 416"/>
              <a:gd name="T79" fmla="*/ 2147483647 h 139"/>
              <a:gd name="T80" fmla="*/ 2147483647 w 416"/>
              <a:gd name="T81" fmla="*/ 2147483647 h 139"/>
              <a:gd name="T82" fmla="*/ 2147483647 w 416"/>
              <a:gd name="T83" fmla="*/ 2147483647 h 139"/>
              <a:gd name="T84" fmla="*/ 2147483647 w 416"/>
              <a:gd name="T85" fmla="*/ 2147483647 h 139"/>
              <a:gd name="T86" fmla="*/ 2147483647 w 416"/>
              <a:gd name="T87" fmla="*/ 2147483647 h 139"/>
              <a:gd name="T88" fmla="*/ 2147483647 w 416"/>
              <a:gd name="T89" fmla="*/ 2147483647 h 139"/>
              <a:gd name="T90" fmla="*/ 2147483647 w 416"/>
              <a:gd name="T91" fmla="*/ 2147483647 h 139"/>
              <a:gd name="T92" fmla="*/ 2147483647 w 416"/>
              <a:gd name="T93" fmla="*/ 2147483647 h 139"/>
              <a:gd name="T94" fmla="*/ 2147483647 w 416"/>
              <a:gd name="T95" fmla="*/ 2147483647 h 139"/>
              <a:gd name="T96" fmla="*/ 2147483647 w 416"/>
              <a:gd name="T97" fmla="*/ 2147483647 h 139"/>
              <a:gd name="T98" fmla="*/ 2147483647 w 416"/>
              <a:gd name="T99" fmla="*/ 2147483647 h 139"/>
              <a:gd name="T100" fmla="*/ 2147483647 w 416"/>
              <a:gd name="T101" fmla="*/ 2147483647 h 139"/>
              <a:gd name="T102" fmla="*/ 2147483647 w 416"/>
              <a:gd name="T103" fmla="*/ 2147483647 h 139"/>
              <a:gd name="T104" fmla="*/ 2147483647 w 416"/>
              <a:gd name="T105" fmla="*/ 2147483647 h 139"/>
              <a:gd name="T106" fmla="*/ 2147483647 w 416"/>
              <a:gd name="T107" fmla="*/ 2147483647 h 139"/>
              <a:gd name="T108" fmla="*/ 2147483647 w 416"/>
              <a:gd name="T109" fmla="*/ 2147483647 h 139"/>
              <a:gd name="T110" fmla="*/ 2147483647 w 416"/>
              <a:gd name="T111" fmla="*/ 2147483647 h 139"/>
              <a:gd name="T112" fmla="*/ 2147483647 w 416"/>
              <a:gd name="T113" fmla="*/ 2147483647 h 139"/>
              <a:gd name="T114" fmla="*/ 2147483647 w 416"/>
              <a:gd name="T115" fmla="*/ 2147483647 h 1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16"/>
              <a:gd name="T175" fmla="*/ 0 h 139"/>
              <a:gd name="T176" fmla="*/ 416 w 416"/>
              <a:gd name="T177" fmla="*/ 139 h 13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16" h="139">
                <a:moveTo>
                  <a:pt x="416" y="19"/>
                </a:moveTo>
                <a:lnTo>
                  <a:pt x="416" y="19"/>
                </a:lnTo>
                <a:lnTo>
                  <a:pt x="416" y="16"/>
                </a:lnTo>
                <a:lnTo>
                  <a:pt x="414" y="14"/>
                </a:lnTo>
                <a:lnTo>
                  <a:pt x="402" y="11"/>
                </a:lnTo>
                <a:lnTo>
                  <a:pt x="384" y="7"/>
                </a:lnTo>
                <a:lnTo>
                  <a:pt x="373" y="4"/>
                </a:lnTo>
                <a:lnTo>
                  <a:pt x="358" y="2"/>
                </a:lnTo>
                <a:lnTo>
                  <a:pt x="341" y="1"/>
                </a:lnTo>
                <a:lnTo>
                  <a:pt x="321" y="0"/>
                </a:lnTo>
                <a:lnTo>
                  <a:pt x="299" y="1"/>
                </a:lnTo>
                <a:lnTo>
                  <a:pt x="275" y="3"/>
                </a:lnTo>
                <a:lnTo>
                  <a:pt x="257" y="7"/>
                </a:lnTo>
                <a:lnTo>
                  <a:pt x="244" y="11"/>
                </a:lnTo>
                <a:lnTo>
                  <a:pt x="236" y="16"/>
                </a:lnTo>
                <a:lnTo>
                  <a:pt x="231" y="20"/>
                </a:lnTo>
                <a:lnTo>
                  <a:pt x="223" y="28"/>
                </a:lnTo>
                <a:lnTo>
                  <a:pt x="217" y="31"/>
                </a:lnTo>
                <a:lnTo>
                  <a:pt x="210" y="32"/>
                </a:lnTo>
                <a:lnTo>
                  <a:pt x="207" y="32"/>
                </a:lnTo>
                <a:lnTo>
                  <a:pt x="200" y="31"/>
                </a:lnTo>
                <a:lnTo>
                  <a:pt x="195" y="28"/>
                </a:lnTo>
                <a:lnTo>
                  <a:pt x="187" y="20"/>
                </a:lnTo>
                <a:lnTo>
                  <a:pt x="181" y="16"/>
                </a:lnTo>
                <a:lnTo>
                  <a:pt x="172" y="11"/>
                </a:lnTo>
                <a:lnTo>
                  <a:pt x="159" y="7"/>
                </a:lnTo>
                <a:lnTo>
                  <a:pt x="141" y="3"/>
                </a:lnTo>
                <a:lnTo>
                  <a:pt x="117" y="1"/>
                </a:lnTo>
                <a:lnTo>
                  <a:pt x="95" y="0"/>
                </a:lnTo>
                <a:lnTo>
                  <a:pt x="76" y="1"/>
                </a:lnTo>
                <a:lnTo>
                  <a:pt x="59" y="2"/>
                </a:lnTo>
                <a:lnTo>
                  <a:pt x="44" y="4"/>
                </a:lnTo>
                <a:lnTo>
                  <a:pt x="32" y="7"/>
                </a:lnTo>
                <a:lnTo>
                  <a:pt x="16" y="11"/>
                </a:lnTo>
                <a:lnTo>
                  <a:pt x="2" y="14"/>
                </a:lnTo>
                <a:lnTo>
                  <a:pt x="1" y="16"/>
                </a:lnTo>
                <a:lnTo>
                  <a:pt x="0" y="19"/>
                </a:lnTo>
                <a:lnTo>
                  <a:pt x="0" y="25"/>
                </a:lnTo>
                <a:lnTo>
                  <a:pt x="1" y="30"/>
                </a:lnTo>
                <a:lnTo>
                  <a:pt x="2" y="33"/>
                </a:lnTo>
                <a:lnTo>
                  <a:pt x="5" y="34"/>
                </a:lnTo>
                <a:lnTo>
                  <a:pt x="7" y="34"/>
                </a:lnTo>
                <a:lnTo>
                  <a:pt x="10" y="35"/>
                </a:lnTo>
                <a:lnTo>
                  <a:pt x="13" y="36"/>
                </a:lnTo>
                <a:lnTo>
                  <a:pt x="14" y="39"/>
                </a:lnTo>
                <a:lnTo>
                  <a:pt x="18" y="49"/>
                </a:lnTo>
                <a:lnTo>
                  <a:pt x="24" y="69"/>
                </a:lnTo>
                <a:lnTo>
                  <a:pt x="32" y="94"/>
                </a:lnTo>
                <a:lnTo>
                  <a:pt x="39" y="111"/>
                </a:lnTo>
                <a:lnTo>
                  <a:pt x="42" y="117"/>
                </a:lnTo>
                <a:lnTo>
                  <a:pt x="46" y="122"/>
                </a:lnTo>
                <a:lnTo>
                  <a:pt x="49" y="126"/>
                </a:lnTo>
                <a:lnTo>
                  <a:pt x="54" y="131"/>
                </a:lnTo>
                <a:lnTo>
                  <a:pt x="57" y="132"/>
                </a:lnTo>
                <a:lnTo>
                  <a:pt x="62" y="134"/>
                </a:lnTo>
                <a:lnTo>
                  <a:pt x="72" y="136"/>
                </a:lnTo>
                <a:lnTo>
                  <a:pt x="86" y="139"/>
                </a:lnTo>
                <a:lnTo>
                  <a:pt x="102" y="139"/>
                </a:lnTo>
                <a:lnTo>
                  <a:pt x="117" y="137"/>
                </a:lnTo>
                <a:lnTo>
                  <a:pt x="132" y="136"/>
                </a:lnTo>
                <a:lnTo>
                  <a:pt x="145" y="133"/>
                </a:lnTo>
                <a:lnTo>
                  <a:pt x="154" y="129"/>
                </a:lnTo>
                <a:lnTo>
                  <a:pt x="158" y="126"/>
                </a:lnTo>
                <a:lnTo>
                  <a:pt x="163" y="121"/>
                </a:lnTo>
                <a:lnTo>
                  <a:pt x="166" y="117"/>
                </a:lnTo>
                <a:lnTo>
                  <a:pt x="169" y="111"/>
                </a:lnTo>
                <a:lnTo>
                  <a:pt x="174" y="98"/>
                </a:lnTo>
                <a:lnTo>
                  <a:pt x="179" y="86"/>
                </a:lnTo>
                <a:lnTo>
                  <a:pt x="184" y="73"/>
                </a:lnTo>
                <a:lnTo>
                  <a:pt x="190" y="64"/>
                </a:lnTo>
                <a:lnTo>
                  <a:pt x="194" y="59"/>
                </a:lnTo>
                <a:lnTo>
                  <a:pt x="197" y="56"/>
                </a:lnTo>
                <a:lnTo>
                  <a:pt x="202" y="55"/>
                </a:lnTo>
                <a:lnTo>
                  <a:pt x="208" y="54"/>
                </a:lnTo>
                <a:lnTo>
                  <a:pt x="209" y="54"/>
                </a:lnTo>
                <a:lnTo>
                  <a:pt x="215" y="55"/>
                </a:lnTo>
                <a:lnTo>
                  <a:pt x="219" y="56"/>
                </a:lnTo>
                <a:lnTo>
                  <a:pt x="224" y="59"/>
                </a:lnTo>
                <a:lnTo>
                  <a:pt x="227" y="64"/>
                </a:lnTo>
                <a:lnTo>
                  <a:pt x="233" y="73"/>
                </a:lnTo>
                <a:lnTo>
                  <a:pt x="238" y="86"/>
                </a:lnTo>
                <a:lnTo>
                  <a:pt x="242" y="98"/>
                </a:lnTo>
                <a:lnTo>
                  <a:pt x="248" y="111"/>
                </a:lnTo>
                <a:lnTo>
                  <a:pt x="251" y="117"/>
                </a:lnTo>
                <a:lnTo>
                  <a:pt x="255" y="121"/>
                </a:lnTo>
                <a:lnTo>
                  <a:pt x="258" y="126"/>
                </a:lnTo>
                <a:lnTo>
                  <a:pt x="263" y="129"/>
                </a:lnTo>
                <a:lnTo>
                  <a:pt x="272" y="133"/>
                </a:lnTo>
                <a:lnTo>
                  <a:pt x="286" y="136"/>
                </a:lnTo>
                <a:lnTo>
                  <a:pt x="299" y="137"/>
                </a:lnTo>
                <a:lnTo>
                  <a:pt x="316" y="139"/>
                </a:lnTo>
                <a:lnTo>
                  <a:pt x="330" y="139"/>
                </a:lnTo>
                <a:lnTo>
                  <a:pt x="344" y="136"/>
                </a:lnTo>
                <a:lnTo>
                  <a:pt x="356" y="134"/>
                </a:lnTo>
                <a:lnTo>
                  <a:pt x="360" y="132"/>
                </a:lnTo>
                <a:lnTo>
                  <a:pt x="364" y="131"/>
                </a:lnTo>
                <a:lnTo>
                  <a:pt x="367" y="126"/>
                </a:lnTo>
                <a:lnTo>
                  <a:pt x="372" y="122"/>
                </a:lnTo>
                <a:lnTo>
                  <a:pt x="375" y="117"/>
                </a:lnTo>
                <a:lnTo>
                  <a:pt x="377" y="111"/>
                </a:lnTo>
                <a:lnTo>
                  <a:pt x="384" y="94"/>
                </a:lnTo>
                <a:lnTo>
                  <a:pt x="392" y="69"/>
                </a:lnTo>
                <a:lnTo>
                  <a:pt x="399" y="49"/>
                </a:lnTo>
                <a:lnTo>
                  <a:pt x="403" y="39"/>
                </a:lnTo>
                <a:lnTo>
                  <a:pt x="405" y="36"/>
                </a:lnTo>
                <a:lnTo>
                  <a:pt x="406" y="35"/>
                </a:lnTo>
                <a:lnTo>
                  <a:pt x="411" y="34"/>
                </a:lnTo>
                <a:lnTo>
                  <a:pt x="413" y="34"/>
                </a:lnTo>
                <a:lnTo>
                  <a:pt x="414" y="33"/>
                </a:lnTo>
                <a:lnTo>
                  <a:pt x="416" y="30"/>
                </a:lnTo>
                <a:lnTo>
                  <a:pt x="416" y="25"/>
                </a:lnTo>
                <a:lnTo>
                  <a:pt x="416" y="19"/>
                </a:lnTo>
                <a:close/>
                <a:moveTo>
                  <a:pt x="169" y="80"/>
                </a:moveTo>
                <a:lnTo>
                  <a:pt x="169" y="80"/>
                </a:lnTo>
                <a:lnTo>
                  <a:pt x="163" y="92"/>
                </a:lnTo>
                <a:lnTo>
                  <a:pt x="158" y="102"/>
                </a:lnTo>
                <a:lnTo>
                  <a:pt x="154" y="111"/>
                </a:lnTo>
                <a:lnTo>
                  <a:pt x="150" y="114"/>
                </a:lnTo>
                <a:lnTo>
                  <a:pt x="148" y="117"/>
                </a:lnTo>
                <a:lnTo>
                  <a:pt x="140" y="121"/>
                </a:lnTo>
                <a:lnTo>
                  <a:pt x="130" y="124"/>
                </a:lnTo>
                <a:lnTo>
                  <a:pt x="117" y="124"/>
                </a:lnTo>
                <a:lnTo>
                  <a:pt x="103" y="125"/>
                </a:lnTo>
                <a:lnTo>
                  <a:pt x="90" y="124"/>
                </a:lnTo>
                <a:lnTo>
                  <a:pt x="77" y="124"/>
                </a:lnTo>
                <a:lnTo>
                  <a:pt x="67" y="121"/>
                </a:lnTo>
                <a:lnTo>
                  <a:pt x="62" y="119"/>
                </a:lnTo>
                <a:lnTo>
                  <a:pt x="59" y="117"/>
                </a:lnTo>
                <a:lnTo>
                  <a:pt x="54" y="110"/>
                </a:lnTo>
                <a:lnTo>
                  <a:pt x="49" y="100"/>
                </a:lnTo>
                <a:lnTo>
                  <a:pt x="40" y="73"/>
                </a:lnTo>
                <a:lnTo>
                  <a:pt x="34" y="57"/>
                </a:lnTo>
                <a:lnTo>
                  <a:pt x="32" y="43"/>
                </a:lnTo>
                <a:lnTo>
                  <a:pt x="32" y="39"/>
                </a:lnTo>
                <a:lnTo>
                  <a:pt x="32" y="34"/>
                </a:lnTo>
                <a:lnTo>
                  <a:pt x="34" y="30"/>
                </a:lnTo>
                <a:lnTo>
                  <a:pt x="37" y="27"/>
                </a:lnTo>
                <a:lnTo>
                  <a:pt x="41" y="24"/>
                </a:lnTo>
                <a:lnTo>
                  <a:pt x="47" y="22"/>
                </a:lnTo>
                <a:lnTo>
                  <a:pt x="54" y="20"/>
                </a:lnTo>
                <a:lnTo>
                  <a:pt x="62" y="18"/>
                </a:lnTo>
                <a:lnTo>
                  <a:pt x="80" y="17"/>
                </a:lnTo>
                <a:lnTo>
                  <a:pt x="102" y="16"/>
                </a:lnTo>
                <a:lnTo>
                  <a:pt x="114" y="17"/>
                </a:lnTo>
                <a:lnTo>
                  <a:pt x="125" y="18"/>
                </a:lnTo>
                <a:lnTo>
                  <a:pt x="137" y="19"/>
                </a:lnTo>
                <a:lnTo>
                  <a:pt x="148" y="22"/>
                </a:lnTo>
                <a:lnTo>
                  <a:pt x="158" y="25"/>
                </a:lnTo>
                <a:lnTo>
                  <a:pt x="166" y="28"/>
                </a:lnTo>
                <a:lnTo>
                  <a:pt x="173" y="32"/>
                </a:lnTo>
                <a:lnTo>
                  <a:pt x="177" y="36"/>
                </a:lnTo>
                <a:lnTo>
                  <a:pt x="178" y="40"/>
                </a:lnTo>
                <a:lnTo>
                  <a:pt x="178" y="44"/>
                </a:lnTo>
                <a:lnTo>
                  <a:pt x="176" y="56"/>
                </a:lnTo>
                <a:lnTo>
                  <a:pt x="172" y="67"/>
                </a:lnTo>
                <a:lnTo>
                  <a:pt x="169" y="80"/>
                </a:lnTo>
                <a:close/>
                <a:moveTo>
                  <a:pt x="377" y="73"/>
                </a:moveTo>
                <a:lnTo>
                  <a:pt x="377" y="73"/>
                </a:lnTo>
                <a:lnTo>
                  <a:pt x="368" y="100"/>
                </a:lnTo>
                <a:lnTo>
                  <a:pt x="363" y="110"/>
                </a:lnTo>
                <a:lnTo>
                  <a:pt x="358" y="117"/>
                </a:lnTo>
                <a:lnTo>
                  <a:pt x="355" y="119"/>
                </a:lnTo>
                <a:lnTo>
                  <a:pt x="350" y="121"/>
                </a:lnTo>
                <a:lnTo>
                  <a:pt x="340" y="124"/>
                </a:lnTo>
                <a:lnTo>
                  <a:pt x="327" y="124"/>
                </a:lnTo>
                <a:lnTo>
                  <a:pt x="314" y="125"/>
                </a:lnTo>
                <a:lnTo>
                  <a:pt x="299" y="124"/>
                </a:lnTo>
                <a:lnTo>
                  <a:pt x="287" y="124"/>
                </a:lnTo>
                <a:lnTo>
                  <a:pt x="278" y="121"/>
                </a:lnTo>
                <a:lnTo>
                  <a:pt x="270" y="117"/>
                </a:lnTo>
                <a:lnTo>
                  <a:pt x="266" y="114"/>
                </a:lnTo>
                <a:lnTo>
                  <a:pt x="263" y="111"/>
                </a:lnTo>
                <a:lnTo>
                  <a:pt x="258" y="102"/>
                </a:lnTo>
                <a:lnTo>
                  <a:pt x="254" y="92"/>
                </a:lnTo>
                <a:lnTo>
                  <a:pt x="249" y="80"/>
                </a:lnTo>
                <a:lnTo>
                  <a:pt x="244" y="67"/>
                </a:lnTo>
                <a:lnTo>
                  <a:pt x="241" y="56"/>
                </a:lnTo>
                <a:lnTo>
                  <a:pt x="240" y="44"/>
                </a:lnTo>
                <a:lnTo>
                  <a:pt x="240" y="40"/>
                </a:lnTo>
                <a:lnTo>
                  <a:pt x="241" y="36"/>
                </a:lnTo>
                <a:lnTo>
                  <a:pt x="244" y="32"/>
                </a:lnTo>
                <a:lnTo>
                  <a:pt x="250" y="28"/>
                </a:lnTo>
                <a:lnTo>
                  <a:pt x="258" y="25"/>
                </a:lnTo>
                <a:lnTo>
                  <a:pt x="268" y="22"/>
                </a:lnTo>
                <a:lnTo>
                  <a:pt x="280" y="19"/>
                </a:lnTo>
                <a:lnTo>
                  <a:pt x="291" y="18"/>
                </a:lnTo>
                <a:lnTo>
                  <a:pt x="304" y="17"/>
                </a:lnTo>
                <a:lnTo>
                  <a:pt x="316" y="16"/>
                </a:lnTo>
                <a:lnTo>
                  <a:pt x="337" y="17"/>
                </a:lnTo>
                <a:lnTo>
                  <a:pt x="356" y="18"/>
                </a:lnTo>
                <a:lnTo>
                  <a:pt x="364" y="20"/>
                </a:lnTo>
                <a:lnTo>
                  <a:pt x="371" y="22"/>
                </a:lnTo>
                <a:lnTo>
                  <a:pt x="376" y="24"/>
                </a:lnTo>
                <a:lnTo>
                  <a:pt x="380" y="27"/>
                </a:lnTo>
                <a:lnTo>
                  <a:pt x="383" y="30"/>
                </a:lnTo>
                <a:lnTo>
                  <a:pt x="384" y="34"/>
                </a:lnTo>
                <a:lnTo>
                  <a:pt x="384" y="39"/>
                </a:lnTo>
                <a:lnTo>
                  <a:pt x="384" y="43"/>
                </a:lnTo>
                <a:lnTo>
                  <a:pt x="382" y="57"/>
                </a:lnTo>
                <a:lnTo>
                  <a:pt x="377" y="73"/>
                </a:lnTo>
                <a:close/>
              </a:path>
            </a:pathLst>
          </a:custGeom>
          <a:solidFill>
            <a:schemeClr val="bg1"/>
          </a:solidFill>
          <a:ln>
            <a:noFill/>
          </a:ln>
        </p:spPr>
        <p:txBody>
          <a:bodyPr/>
          <a:lstStyle/>
          <a:p>
            <a:endParaRPr lang="zh-CN" altLang="en-US"/>
          </a:p>
        </p:txBody>
      </p:sp>
      <p:sp>
        <p:nvSpPr>
          <p:cNvPr id="45" name="Freeform 59"/>
          <p:cNvSpPr>
            <a:spLocks noEditPoints="1"/>
          </p:cNvSpPr>
          <p:nvPr/>
        </p:nvSpPr>
        <p:spPr bwMode="auto">
          <a:xfrm>
            <a:off x="5718328" y="5013176"/>
            <a:ext cx="481012" cy="482600"/>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bg1"/>
          </a:solidFill>
          <a:ln>
            <a:noFill/>
          </a:ln>
        </p:spPr>
        <p:txBody>
          <a:bodyPr vert="horz" wrap="square" lIns="91440" tIns="45720" rIns="91440" bIns="45720" numCol="1" anchor="t" anchorCtr="0" compatLnSpc="1"/>
          <a:lstStyle/>
          <a:p>
            <a:endParaRPr lang="id-ID"/>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36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36000">
                                          <p:cBhvr additive="base">
                                            <p:cTn id="7" dur="900" fill="hold"/>
                                            <p:tgtEl>
                                              <p:spTgt spid="15"/>
                                            </p:tgtEl>
                                            <p:attrNameLst>
                                              <p:attrName>ppt_x</p:attrName>
                                            </p:attrNameLst>
                                          </p:cBhvr>
                                          <p:tavLst>
                                            <p:tav tm="0">
                                              <p:val>
                                                <p:strVal val="1+#ppt_w/2"/>
                                              </p:val>
                                            </p:tav>
                                            <p:tav tm="100000">
                                              <p:val>
                                                <p:strVal val="#ppt_x"/>
                                              </p:val>
                                            </p:tav>
                                          </p:tavLst>
                                        </p:anim>
                                        <p:anim calcmode="lin" valueType="num" p14:bounceEnd="36000">
                                          <p:cBhvr additive="base">
                                            <p:cTn id="8" dur="9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900" fill="hold"/>
                                            <p:tgtEl>
                                              <p:spTgt spid="15"/>
                                            </p:tgtEl>
                                            <p:attrNameLst>
                                              <p:attrName>ppt_x</p:attrName>
                                            </p:attrNameLst>
                                          </p:cBhvr>
                                          <p:tavLst>
                                            <p:tav tm="0">
                                              <p:val>
                                                <p:strVal val="1+#ppt_w/2"/>
                                              </p:val>
                                            </p:tav>
                                            <p:tav tm="100000">
                                              <p:val>
                                                <p:strVal val="#ppt_x"/>
                                              </p:val>
                                            </p:tav>
                                          </p:tavLst>
                                        </p:anim>
                                        <p:anim calcmode="lin" valueType="num">
                                          <p:cBhvr additive="base">
                                            <p:cTn id="8" dur="9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6572" y="-581829"/>
            <a:ext cx="2231374" cy="2124880"/>
            <a:chOff x="1787875" y="1985007"/>
            <a:chExt cx="3365151" cy="3204542"/>
          </a:xfrm>
        </p:grpSpPr>
        <p:pic>
          <p:nvPicPr>
            <p:cNvPr id="5" name="图片 4" descr="图片包含 建筑物, 圆屋顶&#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4" name="PA_矩形 65"/>
            <p:cNvSpPr/>
            <p:nvPr>
              <p:custDataLst>
                <p:tags r:id="rId5"/>
              </p:custDataLst>
            </p:nvPr>
          </p:nvSpPr>
          <p:spPr>
            <a:xfrm>
              <a:off x="1958129" y="2419864"/>
              <a:ext cx="3024642" cy="2334828"/>
            </a:xfrm>
            <a:prstGeom prst="rect">
              <a:avLst/>
            </a:prstGeom>
            <a:blipFill dpi="0" rotWithShape="1">
              <a:blip r:embed="rId6">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aphicFrame>
        <p:nvGraphicFramePr>
          <p:cNvPr id="9" name="Chart 2"/>
          <p:cNvGraphicFramePr/>
          <p:nvPr/>
        </p:nvGraphicFramePr>
        <p:xfrm>
          <a:off x="1906016" y="1543052"/>
          <a:ext cx="2053529" cy="2912971"/>
        </p:xfrm>
        <a:graphic>
          <a:graphicData uri="http://schemas.openxmlformats.org/drawingml/2006/chart">
            <c:chart xmlns:c="http://schemas.openxmlformats.org/drawingml/2006/chart" xmlns:r="http://schemas.openxmlformats.org/officeDocument/2006/relationships" r:id="rId1"/>
          </a:graphicData>
        </a:graphic>
      </p:graphicFrame>
      <p:sp>
        <p:nvSpPr>
          <p:cNvPr id="24" name="TextBox 5"/>
          <p:cNvSpPr txBox="1"/>
          <p:nvPr/>
        </p:nvSpPr>
        <p:spPr>
          <a:xfrm>
            <a:off x="2093967" y="4117469"/>
            <a:ext cx="1677626" cy="338455"/>
          </a:xfrm>
          <a:prstGeom prst="rect">
            <a:avLst/>
          </a:prstGeom>
          <a:noFill/>
        </p:spPr>
        <p:txBody>
          <a:bodyPr wrap="square" lIns="0" tIns="0" rIns="0" bIns="0" rtlCol="0">
            <a:spAutoFit/>
          </a:bodyPr>
          <a:lstStyle/>
          <a:p>
            <a:pPr algn="ctr"/>
            <a:r>
              <a:rPr lang="zh-CN" altLang="en-US" sz="2200" b="1" dirty="0">
                <a:solidFill>
                  <a:schemeClr val="bg1"/>
                </a:solidFill>
                <a:latin typeface="微软雅黑" panose="020B0503020204020204" pitchFamily="34" charset="-122"/>
                <a:ea typeface="微软雅黑" panose="020B0503020204020204" pitchFamily="34" charset="-122"/>
              </a:rPr>
              <a:t>第一阶段</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28" name="TextBox 31"/>
          <p:cNvSpPr txBox="1"/>
          <p:nvPr/>
        </p:nvSpPr>
        <p:spPr>
          <a:xfrm>
            <a:off x="1271270" y="4561205"/>
            <a:ext cx="3176270" cy="2000250"/>
          </a:xfrm>
          <a:prstGeom prst="rect">
            <a:avLst/>
          </a:prstGeom>
          <a:noFill/>
        </p:spPr>
        <p:txBody>
          <a:bodyPr wrap="square" lIns="0" tIns="0" rIns="0" bIns="0" rtlCol="0">
            <a:spAutoFit/>
          </a:bodyPr>
          <a:lstStyle/>
          <a:p>
            <a:pPr algn="ctr">
              <a:buNone/>
            </a:pPr>
            <a:r>
              <a:rPr lang="zh-CN" altLang="en-US" sz="1300" dirty="0">
                <a:solidFill>
                  <a:schemeClr val="bg1"/>
                </a:solidFill>
                <a:latin typeface="微软雅黑" panose="020B0503020204020204" pitchFamily="34" charset="-122"/>
                <a:ea typeface="微软雅黑" panose="020B0503020204020204" pitchFamily="34" charset="-122"/>
              </a:rPr>
              <a:t>第一阶段，1—1000个ETH，奖励1200—1200000个ITS和1000个名额，持币免费参加ITS香港全明星演唱会和4天港澳品质游，全程体验 ITS在港澳落地应用和支付消费的便捷安全。</a:t>
            </a:r>
            <a:endParaRPr lang="zh-CN" altLang="en-US" sz="1300" dirty="0">
              <a:solidFill>
                <a:schemeClr val="bg1"/>
              </a:solidFill>
              <a:latin typeface="微软雅黑" panose="020B0503020204020204" pitchFamily="34" charset="-122"/>
              <a:ea typeface="微软雅黑" panose="020B0503020204020204" pitchFamily="34" charset="-122"/>
            </a:endParaRPr>
          </a:p>
          <a:p>
            <a:pPr algn="ctr">
              <a:buNone/>
            </a:pPr>
            <a:r>
              <a:rPr lang="zh-CN" altLang="en-US" sz="1300" dirty="0">
                <a:solidFill>
                  <a:schemeClr val="bg1"/>
                </a:solidFill>
                <a:latin typeface="微软雅黑" panose="020B0503020204020204" pitchFamily="34" charset="-122"/>
                <a:ea typeface="微软雅黑" panose="020B0503020204020204" pitchFamily="34" charset="-122"/>
              </a:rPr>
              <a:t>奖励的ITS进入ITS全球社区节点奖励池锁仓，每个月释放十分之一，10个月释放完。</a:t>
            </a:r>
            <a:endParaRPr lang="zh-CN" altLang="en-US" sz="1300" dirty="0">
              <a:solidFill>
                <a:schemeClr val="bg1"/>
              </a:solidFill>
              <a:latin typeface="微软雅黑" panose="020B0503020204020204" pitchFamily="34" charset="-122"/>
              <a:ea typeface="微软雅黑" panose="020B0503020204020204" pitchFamily="34" charset="-122"/>
            </a:endParaRPr>
          </a:p>
          <a:p>
            <a:pPr algn="ctr">
              <a:buNone/>
            </a:pPr>
            <a:r>
              <a:rPr lang="zh-CN" altLang="en-US" sz="1300" dirty="0">
                <a:solidFill>
                  <a:schemeClr val="bg1"/>
                </a:solidFill>
                <a:latin typeface="微软雅黑" panose="020B0503020204020204" pitchFamily="34" charset="-122"/>
                <a:ea typeface="微软雅黑" panose="020B0503020204020204" pitchFamily="34" charset="-122"/>
              </a:rPr>
              <a:t>每个月释放的ITS，可以随时在国际交易所交易变现，也可持币分红，按ITS社区节点分红方案参与分红。</a:t>
            </a:r>
            <a:endParaRPr lang="zh-CN" altLang="en-US" sz="1300" dirty="0">
              <a:solidFill>
                <a:schemeClr val="bg1"/>
              </a:solidFill>
              <a:latin typeface="微软雅黑" panose="020B0503020204020204" pitchFamily="34" charset="-122"/>
              <a:ea typeface="微软雅黑" panose="020B0503020204020204" pitchFamily="34" charset="-122"/>
            </a:endParaRPr>
          </a:p>
        </p:txBody>
      </p:sp>
      <p:graphicFrame>
        <p:nvGraphicFramePr>
          <p:cNvPr id="16" name="Chart 2"/>
          <p:cNvGraphicFramePr/>
          <p:nvPr/>
        </p:nvGraphicFramePr>
        <p:xfrm>
          <a:off x="5021328" y="1543052"/>
          <a:ext cx="2053529" cy="2912971"/>
        </p:xfrm>
        <a:graphic>
          <a:graphicData uri="http://schemas.openxmlformats.org/drawingml/2006/chart">
            <c:chart xmlns:c="http://schemas.openxmlformats.org/drawingml/2006/chart" xmlns:r="http://schemas.openxmlformats.org/officeDocument/2006/relationships" r:id="rId2"/>
          </a:graphicData>
        </a:graphic>
      </p:graphicFrame>
      <p:sp>
        <p:nvSpPr>
          <p:cNvPr id="25" name="TextBox 6"/>
          <p:cNvSpPr txBox="1"/>
          <p:nvPr/>
        </p:nvSpPr>
        <p:spPr>
          <a:xfrm>
            <a:off x="5162442" y="4117469"/>
            <a:ext cx="1771300" cy="338455"/>
          </a:xfrm>
          <a:prstGeom prst="rect">
            <a:avLst/>
          </a:prstGeom>
          <a:noFill/>
        </p:spPr>
        <p:txBody>
          <a:bodyPr wrap="square" lIns="0" tIns="0" rIns="0" bIns="0" rtlCol="0">
            <a:spAutoFit/>
          </a:bodyPr>
          <a:lstStyle/>
          <a:p>
            <a:pPr algn="ctr"/>
            <a:r>
              <a:rPr lang="zh-CN" altLang="en-US" sz="2200" b="1" dirty="0">
                <a:solidFill>
                  <a:schemeClr val="bg1"/>
                </a:solidFill>
                <a:latin typeface="微软雅黑" panose="020B0503020204020204" pitchFamily="34" charset="-122"/>
                <a:ea typeface="微软雅黑" panose="020B0503020204020204" pitchFamily="34" charset="-122"/>
              </a:rPr>
              <a:t>第二阶段</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29" name="TextBox 32"/>
          <p:cNvSpPr txBox="1"/>
          <p:nvPr/>
        </p:nvSpPr>
        <p:spPr>
          <a:xfrm>
            <a:off x="4837912" y="4561242"/>
            <a:ext cx="2420360" cy="1600200"/>
          </a:xfrm>
          <a:prstGeom prst="rect">
            <a:avLst/>
          </a:prstGeom>
          <a:noFill/>
        </p:spPr>
        <p:txBody>
          <a:bodyPr wrap="square" lIns="0" tIns="0" rIns="0" bIns="0" rtlCol="0">
            <a:spAutoFit/>
          </a:bodyPr>
          <a:lstStyle/>
          <a:p>
            <a:pPr algn="ctr">
              <a:buNone/>
            </a:pPr>
            <a:r>
              <a:rPr lang="zh-CN" altLang="en-US" sz="1300" dirty="0">
                <a:solidFill>
                  <a:schemeClr val="bg1"/>
                </a:solidFill>
                <a:latin typeface="微软雅黑" panose="020B0503020204020204" pitchFamily="34" charset="-122"/>
                <a:ea typeface="微软雅黑" panose="020B0503020204020204" pitchFamily="34" charset="-122"/>
              </a:rPr>
              <a:t>1—1000个ETH，奖励1000—1000000个ITS，进入ITS全球社区节点奖励池锁仓，每个月释放十分之一，10个月释放完。</a:t>
            </a:r>
            <a:endParaRPr lang="zh-CN" altLang="en-US" sz="1300" dirty="0">
              <a:solidFill>
                <a:schemeClr val="bg1"/>
              </a:solidFill>
              <a:latin typeface="微软雅黑" panose="020B0503020204020204" pitchFamily="34" charset="-122"/>
              <a:ea typeface="微软雅黑" panose="020B0503020204020204" pitchFamily="34" charset="-122"/>
            </a:endParaRPr>
          </a:p>
          <a:p>
            <a:pPr algn="ctr">
              <a:buNone/>
            </a:pPr>
            <a:r>
              <a:rPr lang="zh-CN" altLang="en-US" sz="1300" dirty="0">
                <a:solidFill>
                  <a:schemeClr val="bg1"/>
                </a:solidFill>
                <a:latin typeface="微软雅黑" panose="020B0503020204020204" pitchFamily="34" charset="-122"/>
                <a:ea typeface="微软雅黑" panose="020B0503020204020204" pitchFamily="34" charset="-122"/>
              </a:rPr>
              <a:t>每个月释放的ITS，可以随时在国际交易所交易变现，也可持币分红，按ITS社区节点分红方案参与分红。</a:t>
            </a:r>
            <a:endParaRPr lang="zh-CN" altLang="en-US" sz="1300" dirty="0">
              <a:solidFill>
                <a:schemeClr val="bg1"/>
              </a:solidFill>
              <a:latin typeface="微软雅黑" panose="020B0503020204020204" pitchFamily="34" charset="-122"/>
              <a:ea typeface="微软雅黑" panose="020B0503020204020204" pitchFamily="34" charset="-122"/>
            </a:endParaRPr>
          </a:p>
        </p:txBody>
      </p:sp>
      <p:graphicFrame>
        <p:nvGraphicFramePr>
          <p:cNvPr id="20" name="Chart 2"/>
          <p:cNvGraphicFramePr/>
          <p:nvPr/>
        </p:nvGraphicFramePr>
        <p:xfrm>
          <a:off x="8139103" y="1543052"/>
          <a:ext cx="2053529" cy="2912971"/>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7"/>
          <p:cNvSpPr txBox="1"/>
          <p:nvPr/>
        </p:nvSpPr>
        <p:spPr>
          <a:xfrm>
            <a:off x="8510216" y="4117469"/>
            <a:ext cx="1311302" cy="338455"/>
          </a:xfrm>
          <a:prstGeom prst="rect">
            <a:avLst/>
          </a:prstGeom>
          <a:noFill/>
        </p:spPr>
        <p:txBody>
          <a:bodyPr wrap="square" lIns="0" tIns="0" rIns="0" bIns="0" rtlCol="0">
            <a:spAutoFit/>
          </a:bodyPr>
          <a:lstStyle/>
          <a:p>
            <a:pPr algn="ctr"/>
            <a:r>
              <a:rPr lang="zh-CN" altLang="en-US" sz="2200" b="1" dirty="0">
                <a:solidFill>
                  <a:schemeClr val="bg1"/>
                </a:solidFill>
                <a:latin typeface="微软雅黑" panose="020B0503020204020204" pitchFamily="34" charset="-122"/>
                <a:ea typeface="微软雅黑" panose="020B0503020204020204" pitchFamily="34" charset="-122"/>
              </a:rPr>
              <a:t>第三阶段</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30" name="TextBox 33"/>
          <p:cNvSpPr txBox="1"/>
          <p:nvPr/>
        </p:nvSpPr>
        <p:spPr>
          <a:xfrm>
            <a:off x="7939031" y="4561242"/>
            <a:ext cx="2453672" cy="1600200"/>
          </a:xfrm>
          <a:prstGeom prst="rect">
            <a:avLst/>
          </a:prstGeom>
          <a:noFill/>
        </p:spPr>
        <p:txBody>
          <a:bodyPr wrap="square" lIns="0" tIns="0" rIns="0" bIns="0" rtlCol="0">
            <a:spAutoFit/>
          </a:bodyPr>
          <a:lstStyle/>
          <a:p>
            <a:pPr algn="ctr">
              <a:buNone/>
            </a:pPr>
            <a:r>
              <a:rPr lang="zh-CN" altLang="en-US" sz="1300" dirty="0">
                <a:solidFill>
                  <a:schemeClr val="bg1"/>
                </a:solidFill>
                <a:latin typeface="微软雅黑" panose="020B0503020204020204" pitchFamily="34" charset="-122"/>
                <a:ea typeface="微软雅黑" panose="020B0503020204020204" pitchFamily="34" charset="-122"/>
              </a:rPr>
              <a:t>1—1000个ETH，奖励800—800000个ITS，进入ITS全球社区节点奖励池锁仓，每个月释放十分之一，10个月释放完。</a:t>
            </a:r>
            <a:endParaRPr lang="zh-CN" altLang="en-US" sz="1300" dirty="0">
              <a:solidFill>
                <a:schemeClr val="bg1"/>
              </a:solidFill>
              <a:latin typeface="微软雅黑" panose="020B0503020204020204" pitchFamily="34" charset="-122"/>
              <a:ea typeface="微软雅黑" panose="020B0503020204020204" pitchFamily="34" charset="-122"/>
            </a:endParaRPr>
          </a:p>
          <a:p>
            <a:pPr algn="ctr">
              <a:buNone/>
            </a:pPr>
            <a:r>
              <a:rPr lang="zh-CN" altLang="en-US" sz="1300" dirty="0">
                <a:solidFill>
                  <a:schemeClr val="bg1"/>
                </a:solidFill>
                <a:latin typeface="微软雅黑" panose="020B0503020204020204" pitchFamily="34" charset="-122"/>
                <a:ea typeface="微软雅黑" panose="020B0503020204020204" pitchFamily="34" charset="-122"/>
              </a:rPr>
              <a:t>每个月释放的ITS，可以随时在国际交易所交易变现，也可持币分红，按ITS社区节点分红方案参与分红。</a:t>
            </a:r>
            <a:endParaRPr lang="zh-CN" altLang="en-US" sz="1300" dirty="0">
              <a:solidFill>
                <a:schemeClr val="bg1"/>
              </a:solidFill>
              <a:latin typeface="微软雅黑" panose="020B0503020204020204" pitchFamily="34" charset="-122"/>
              <a:ea typeface="微软雅黑" panose="020B0503020204020204" pitchFamily="34" charset="-122"/>
            </a:endParaRPr>
          </a:p>
        </p:txBody>
      </p:sp>
      <p:sp>
        <p:nvSpPr>
          <p:cNvPr id="32" name="椭圆 31"/>
          <p:cNvSpPr/>
          <p:nvPr/>
        </p:nvSpPr>
        <p:spPr>
          <a:xfrm>
            <a:off x="2412258" y="2466384"/>
            <a:ext cx="1046270" cy="1046270"/>
          </a:xfrm>
          <a:prstGeom prst="ellipse">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33" name="椭圆 32"/>
          <p:cNvSpPr/>
          <p:nvPr/>
        </p:nvSpPr>
        <p:spPr>
          <a:xfrm>
            <a:off x="5524957" y="2495455"/>
            <a:ext cx="1046270" cy="1046270"/>
          </a:xfrm>
          <a:prstGeom prst="ellipse">
            <a:avLst/>
          </a:prstGeom>
          <a:solidFill>
            <a:schemeClr val="bg1">
              <a:alpha val="37000"/>
            </a:schemeClr>
          </a:solidFill>
          <a:ln>
            <a:noFill/>
          </a:ln>
          <a:effectLst>
            <a:outerShdw blurRad="101600" algn="ctr" rotWithShape="0">
              <a:srgbClr val="45D8FF">
                <a:alpha val="90000"/>
              </a:srgbClr>
            </a:outerShdw>
          </a:effectLst>
        </p:spPr>
        <p:txBody>
          <a:bodyPr vert="horz" wrap="square" lIns="91440" tIns="45720" rIns="91440" bIns="45720" numCol="1" anchor="t" anchorCtr="0" compatLnSpc="1"/>
          <a:lstStyle/>
          <a:p>
            <a:endParaRPr lang="zh-CN" altLang="en-US">
              <a:solidFill>
                <a:srgbClr val="45D8FF"/>
              </a:solidFill>
              <a:ea typeface="微软雅黑" panose="020B0503020204020204" pitchFamily="34" charset="-122"/>
            </a:endParaRPr>
          </a:p>
        </p:txBody>
      </p:sp>
      <p:sp>
        <p:nvSpPr>
          <p:cNvPr id="35" name="椭圆 34"/>
          <p:cNvSpPr/>
          <p:nvPr/>
        </p:nvSpPr>
        <p:spPr>
          <a:xfrm>
            <a:off x="8642732" y="2495455"/>
            <a:ext cx="1046270" cy="1046270"/>
          </a:xfrm>
          <a:prstGeom prst="ellipse">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a:p>
        </p:txBody>
      </p:sp>
      <p:cxnSp>
        <p:nvCxnSpPr>
          <p:cNvPr id="39" name="PA_直接连接符 73"/>
          <p:cNvCxnSpPr/>
          <p:nvPr>
            <p:custDataLst>
              <p:tags r:id="rId7"/>
            </p:custDataLst>
          </p:nvPr>
        </p:nvCxnSpPr>
        <p:spPr>
          <a:xfrm>
            <a:off x="1095887" y="5482432"/>
            <a:ext cx="0" cy="152339"/>
          </a:xfrm>
          <a:prstGeom prst="line">
            <a:avLst/>
          </a:prstGeom>
          <a:ln w="3175">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cxnSp>
        <p:nvCxnSpPr>
          <p:cNvPr id="40" name="PA_直接连接符 74"/>
          <p:cNvCxnSpPr/>
          <p:nvPr>
            <p:custDataLst>
              <p:tags r:id="rId8"/>
            </p:custDataLst>
          </p:nvPr>
        </p:nvCxnSpPr>
        <p:spPr>
          <a:xfrm>
            <a:off x="1581643" y="5482432"/>
            <a:ext cx="0" cy="152339"/>
          </a:xfrm>
          <a:prstGeom prst="line">
            <a:avLst/>
          </a:prstGeom>
          <a:ln w="3175">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cxnSp>
        <p:nvCxnSpPr>
          <p:cNvPr id="41" name="PA_直接连接符 75"/>
          <p:cNvCxnSpPr/>
          <p:nvPr>
            <p:custDataLst>
              <p:tags r:id="rId9"/>
            </p:custDataLst>
          </p:nvPr>
        </p:nvCxnSpPr>
        <p:spPr>
          <a:xfrm>
            <a:off x="2067399" y="5482432"/>
            <a:ext cx="0" cy="152339"/>
          </a:xfrm>
          <a:prstGeom prst="line">
            <a:avLst/>
          </a:prstGeom>
          <a:ln w="3175">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grpSp>
        <p:nvGrpSpPr>
          <p:cNvPr id="42" name="PA_组合 93"/>
          <p:cNvGrpSpPr/>
          <p:nvPr>
            <p:custDataLst>
              <p:tags r:id="rId10"/>
            </p:custDataLst>
          </p:nvPr>
        </p:nvGrpSpPr>
        <p:grpSpPr>
          <a:xfrm>
            <a:off x="724282" y="5429876"/>
            <a:ext cx="257454" cy="257452"/>
            <a:chOff x="2030132" y="3953985"/>
            <a:chExt cx="257454" cy="257452"/>
          </a:xfrm>
        </p:grpSpPr>
        <p:sp>
          <p:nvSpPr>
            <p:cNvPr id="51" name="椭圆 50"/>
            <p:cNvSpPr/>
            <p:nvPr/>
          </p:nvSpPr>
          <p:spPr>
            <a:xfrm>
              <a:off x="2030132" y="3953985"/>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Freeform 9"/>
            <p:cNvSpPr>
              <a:spLocks noEditPoints="1"/>
            </p:cNvSpPr>
            <p:nvPr/>
          </p:nvSpPr>
          <p:spPr bwMode="auto">
            <a:xfrm>
              <a:off x="2079625" y="4003675"/>
              <a:ext cx="158750" cy="158750"/>
            </a:xfrm>
            <a:custGeom>
              <a:avLst/>
              <a:gdLst>
                <a:gd name="T0" fmla="*/ 1868 w 2427"/>
                <a:gd name="T1" fmla="*/ 1714 h 2419"/>
                <a:gd name="T2" fmla="*/ 2188 w 2427"/>
                <a:gd name="T3" fmla="*/ 1579 h 2419"/>
                <a:gd name="T4" fmla="*/ 1869 w 2427"/>
                <a:gd name="T5" fmla="*/ 2018 h 2419"/>
                <a:gd name="T6" fmla="*/ 1650 w 2427"/>
                <a:gd name="T7" fmla="*/ 1688 h 2419"/>
                <a:gd name="T8" fmla="*/ 1733 w 2427"/>
                <a:gd name="T9" fmla="*/ 2111 h 2419"/>
                <a:gd name="T10" fmla="*/ 1013 w 2427"/>
                <a:gd name="T11" fmla="*/ 2231 h 2419"/>
                <a:gd name="T12" fmla="*/ 360 w 2427"/>
                <a:gd name="T13" fmla="*/ 1807 h 2419"/>
                <a:gd name="T14" fmla="*/ 607 w 2427"/>
                <a:gd name="T15" fmla="*/ 1269 h 2419"/>
                <a:gd name="T16" fmla="*/ 1564 w 2427"/>
                <a:gd name="T17" fmla="*/ 1579 h 2419"/>
                <a:gd name="T18" fmla="*/ 370 w 2427"/>
                <a:gd name="T19" fmla="*/ 1819 h 2419"/>
                <a:gd name="T20" fmla="*/ 263 w 2427"/>
                <a:gd name="T21" fmla="*/ 784 h 2419"/>
                <a:gd name="T22" fmla="*/ 402 w 2427"/>
                <a:gd name="T23" fmla="*/ 1067 h 2419"/>
                <a:gd name="T24" fmla="*/ 263 w 2427"/>
                <a:gd name="T25" fmla="*/ 1638 h 2419"/>
                <a:gd name="T26" fmla="*/ 260 w 2427"/>
                <a:gd name="T27" fmla="*/ 789 h 2419"/>
                <a:gd name="T28" fmla="*/ 769 w 2427"/>
                <a:gd name="T29" fmla="*/ 268 h 2419"/>
                <a:gd name="T30" fmla="*/ 1016 w 2427"/>
                <a:gd name="T31" fmla="*/ 520 h 2419"/>
                <a:gd name="T32" fmla="*/ 674 w 2427"/>
                <a:gd name="T33" fmla="*/ 876 h 2419"/>
                <a:gd name="T34" fmla="*/ 499 w 2427"/>
                <a:gd name="T35" fmla="*/ 888 h 2419"/>
                <a:gd name="T36" fmla="*/ 769 w 2427"/>
                <a:gd name="T37" fmla="*/ 268 h 2419"/>
                <a:gd name="T38" fmla="*/ 1347 w 2427"/>
                <a:gd name="T39" fmla="*/ 381 h 2419"/>
                <a:gd name="T40" fmla="*/ 1130 w 2427"/>
                <a:gd name="T41" fmla="*/ 344 h 2419"/>
                <a:gd name="T42" fmla="*/ 1213 w 2427"/>
                <a:gd name="T43" fmla="*/ 168 h 2419"/>
                <a:gd name="T44" fmla="*/ 785 w 2427"/>
                <a:gd name="T45" fmla="*/ 956 h 2419"/>
                <a:gd name="T46" fmla="*/ 1211 w 2427"/>
                <a:gd name="T47" fmla="*/ 715 h 2419"/>
                <a:gd name="T48" fmla="*/ 1675 w 2427"/>
                <a:gd name="T49" fmla="*/ 1365 h 2419"/>
                <a:gd name="T50" fmla="*/ 791 w 2427"/>
                <a:gd name="T51" fmla="*/ 1139 h 2419"/>
                <a:gd name="T52" fmla="*/ 780 w 2427"/>
                <a:gd name="T53" fmla="*/ 966 h 2419"/>
                <a:gd name="T54" fmla="*/ 2255 w 2427"/>
                <a:gd name="T55" fmla="*/ 1209 h 2419"/>
                <a:gd name="T56" fmla="*/ 1964 w 2427"/>
                <a:gd name="T57" fmla="*/ 1472 h 2419"/>
                <a:gd name="T58" fmla="*/ 1391 w 2427"/>
                <a:gd name="T59" fmla="*/ 594 h 2419"/>
                <a:gd name="T60" fmla="*/ 1403 w 2427"/>
                <a:gd name="T61" fmla="*/ 498 h 2419"/>
                <a:gd name="T62" fmla="*/ 2255 w 2427"/>
                <a:gd name="T63" fmla="*/ 1209 h 2419"/>
                <a:gd name="T64" fmla="*/ 0 w 2427"/>
                <a:gd name="T65" fmla="*/ 1210 h 2419"/>
                <a:gd name="T66" fmla="*/ 2427 w 2427"/>
                <a:gd name="T67" fmla="*/ 1210 h 2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27" h="2419">
                  <a:moveTo>
                    <a:pt x="1869" y="2018"/>
                  </a:moveTo>
                  <a:cubicBezTo>
                    <a:pt x="1882" y="1916"/>
                    <a:pt x="1878" y="1812"/>
                    <a:pt x="1868" y="1714"/>
                  </a:cubicBezTo>
                  <a:cubicBezTo>
                    <a:pt x="1918" y="1692"/>
                    <a:pt x="1950" y="1657"/>
                    <a:pt x="1962" y="1607"/>
                  </a:cubicBezTo>
                  <a:cubicBezTo>
                    <a:pt x="2037" y="1608"/>
                    <a:pt x="2110" y="1604"/>
                    <a:pt x="2188" y="1579"/>
                  </a:cubicBezTo>
                  <a:cubicBezTo>
                    <a:pt x="2123" y="1758"/>
                    <a:pt x="2015" y="1893"/>
                    <a:pt x="1878" y="2010"/>
                  </a:cubicBezTo>
                  <a:cubicBezTo>
                    <a:pt x="1869" y="2018"/>
                    <a:pt x="1869" y="2018"/>
                    <a:pt x="1869" y="2018"/>
                  </a:cubicBezTo>
                  <a:moveTo>
                    <a:pt x="1005" y="2228"/>
                  </a:moveTo>
                  <a:cubicBezTo>
                    <a:pt x="1210" y="1985"/>
                    <a:pt x="1476" y="1796"/>
                    <a:pt x="1650" y="1688"/>
                  </a:cubicBezTo>
                  <a:cubicBezTo>
                    <a:pt x="1674" y="1709"/>
                    <a:pt x="1709" y="1729"/>
                    <a:pt x="1742" y="1735"/>
                  </a:cubicBezTo>
                  <a:cubicBezTo>
                    <a:pt x="1755" y="1854"/>
                    <a:pt x="1746" y="1976"/>
                    <a:pt x="1733" y="2111"/>
                  </a:cubicBezTo>
                  <a:cubicBezTo>
                    <a:pt x="1564" y="2207"/>
                    <a:pt x="1406" y="2251"/>
                    <a:pt x="1213" y="2251"/>
                  </a:cubicBezTo>
                  <a:cubicBezTo>
                    <a:pt x="1135" y="2251"/>
                    <a:pt x="1086" y="2247"/>
                    <a:pt x="1013" y="2231"/>
                  </a:cubicBezTo>
                  <a:lnTo>
                    <a:pt x="1005" y="2228"/>
                  </a:lnTo>
                  <a:close/>
                  <a:moveTo>
                    <a:pt x="360" y="1807"/>
                  </a:moveTo>
                  <a:cubicBezTo>
                    <a:pt x="378" y="1687"/>
                    <a:pt x="423" y="1485"/>
                    <a:pt x="553" y="1262"/>
                  </a:cubicBezTo>
                  <a:cubicBezTo>
                    <a:pt x="567" y="1265"/>
                    <a:pt x="592" y="1269"/>
                    <a:pt x="607" y="1269"/>
                  </a:cubicBezTo>
                  <a:cubicBezTo>
                    <a:pt x="638" y="1269"/>
                    <a:pt x="668" y="1266"/>
                    <a:pt x="694" y="1248"/>
                  </a:cubicBezTo>
                  <a:cubicBezTo>
                    <a:pt x="909" y="1406"/>
                    <a:pt x="1194" y="1533"/>
                    <a:pt x="1564" y="1579"/>
                  </a:cubicBezTo>
                  <a:cubicBezTo>
                    <a:pt x="1338" y="1688"/>
                    <a:pt x="1057" y="1896"/>
                    <a:pt x="853" y="2185"/>
                  </a:cubicBezTo>
                  <a:cubicBezTo>
                    <a:pt x="648" y="2109"/>
                    <a:pt x="497" y="1996"/>
                    <a:pt x="370" y="1819"/>
                  </a:cubicBezTo>
                  <a:lnTo>
                    <a:pt x="360" y="1807"/>
                  </a:lnTo>
                  <a:close/>
                  <a:moveTo>
                    <a:pt x="263" y="784"/>
                  </a:moveTo>
                  <a:cubicBezTo>
                    <a:pt x="294" y="848"/>
                    <a:pt x="338" y="922"/>
                    <a:pt x="416" y="988"/>
                  </a:cubicBezTo>
                  <a:cubicBezTo>
                    <a:pt x="406" y="1017"/>
                    <a:pt x="402" y="1043"/>
                    <a:pt x="402" y="1067"/>
                  </a:cubicBezTo>
                  <a:cubicBezTo>
                    <a:pt x="402" y="1112"/>
                    <a:pt x="413" y="1161"/>
                    <a:pt x="444" y="1192"/>
                  </a:cubicBezTo>
                  <a:cubicBezTo>
                    <a:pt x="341" y="1340"/>
                    <a:pt x="287" y="1507"/>
                    <a:pt x="263" y="1638"/>
                  </a:cubicBezTo>
                  <a:cubicBezTo>
                    <a:pt x="201" y="1509"/>
                    <a:pt x="172" y="1358"/>
                    <a:pt x="172" y="1209"/>
                  </a:cubicBezTo>
                  <a:cubicBezTo>
                    <a:pt x="172" y="1060"/>
                    <a:pt x="204" y="918"/>
                    <a:pt x="260" y="789"/>
                  </a:cubicBezTo>
                  <a:cubicBezTo>
                    <a:pt x="260" y="790"/>
                    <a:pt x="257" y="795"/>
                    <a:pt x="263" y="784"/>
                  </a:cubicBezTo>
                  <a:moveTo>
                    <a:pt x="769" y="268"/>
                  </a:moveTo>
                  <a:cubicBezTo>
                    <a:pt x="836" y="304"/>
                    <a:pt x="929" y="360"/>
                    <a:pt x="1033" y="441"/>
                  </a:cubicBezTo>
                  <a:cubicBezTo>
                    <a:pt x="1022" y="465"/>
                    <a:pt x="1016" y="492"/>
                    <a:pt x="1016" y="520"/>
                  </a:cubicBezTo>
                  <a:cubicBezTo>
                    <a:pt x="1016" y="536"/>
                    <a:pt x="1018" y="551"/>
                    <a:pt x="1022" y="566"/>
                  </a:cubicBezTo>
                  <a:cubicBezTo>
                    <a:pt x="882" y="663"/>
                    <a:pt x="770" y="766"/>
                    <a:pt x="674" y="876"/>
                  </a:cubicBezTo>
                  <a:cubicBezTo>
                    <a:pt x="654" y="869"/>
                    <a:pt x="622" y="862"/>
                    <a:pt x="599" y="862"/>
                  </a:cubicBezTo>
                  <a:cubicBezTo>
                    <a:pt x="564" y="862"/>
                    <a:pt x="527" y="871"/>
                    <a:pt x="499" y="888"/>
                  </a:cubicBezTo>
                  <a:cubicBezTo>
                    <a:pt x="433" y="824"/>
                    <a:pt x="367" y="717"/>
                    <a:pt x="335" y="652"/>
                  </a:cubicBezTo>
                  <a:cubicBezTo>
                    <a:pt x="440" y="483"/>
                    <a:pt x="588" y="354"/>
                    <a:pt x="769" y="268"/>
                  </a:cubicBezTo>
                  <a:close/>
                  <a:moveTo>
                    <a:pt x="1652" y="266"/>
                  </a:moveTo>
                  <a:cubicBezTo>
                    <a:pt x="1543" y="300"/>
                    <a:pt x="1440" y="338"/>
                    <a:pt x="1347" y="381"/>
                  </a:cubicBezTo>
                  <a:cubicBezTo>
                    <a:pt x="1311" y="347"/>
                    <a:pt x="1264" y="325"/>
                    <a:pt x="1211" y="325"/>
                  </a:cubicBezTo>
                  <a:cubicBezTo>
                    <a:pt x="1179" y="325"/>
                    <a:pt x="1156" y="331"/>
                    <a:pt x="1130" y="344"/>
                  </a:cubicBezTo>
                  <a:cubicBezTo>
                    <a:pt x="1058" y="287"/>
                    <a:pt x="995" y="242"/>
                    <a:pt x="936" y="206"/>
                  </a:cubicBezTo>
                  <a:cubicBezTo>
                    <a:pt x="1028" y="180"/>
                    <a:pt x="1113" y="168"/>
                    <a:pt x="1213" y="168"/>
                  </a:cubicBezTo>
                  <a:cubicBezTo>
                    <a:pt x="1371" y="168"/>
                    <a:pt x="1519" y="204"/>
                    <a:pt x="1652" y="266"/>
                  </a:cubicBezTo>
                  <a:close/>
                  <a:moveTo>
                    <a:pt x="785" y="956"/>
                  </a:moveTo>
                  <a:cubicBezTo>
                    <a:pt x="874" y="856"/>
                    <a:pt x="973" y="769"/>
                    <a:pt x="1100" y="679"/>
                  </a:cubicBezTo>
                  <a:cubicBezTo>
                    <a:pt x="1133" y="704"/>
                    <a:pt x="1167" y="715"/>
                    <a:pt x="1211" y="715"/>
                  </a:cubicBezTo>
                  <a:cubicBezTo>
                    <a:pt x="1243" y="715"/>
                    <a:pt x="1266" y="709"/>
                    <a:pt x="1292" y="696"/>
                  </a:cubicBezTo>
                  <a:cubicBezTo>
                    <a:pt x="1441" y="866"/>
                    <a:pt x="1592" y="1082"/>
                    <a:pt x="1675" y="1365"/>
                  </a:cubicBezTo>
                  <a:cubicBezTo>
                    <a:pt x="1637" y="1381"/>
                    <a:pt x="1610" y="1412"/>
                    <a:pt x="1597" y="1449"/>
                  </a:cubicBezTo>
                  <a:cubicBezTo>
                    <a:pt x="1252" y="1409"/>
                    <a:pt x="993" y="1284"/>
                    <a:pt x="791" y="1139"/>
                  </a:cubicBezTo>
                  <a:cubicBezTo>
                    <a:pt x="804" y="1116"/>
                    <a:pt x="807" y="1095"/>
                    <a:pt x="807" y="1067"/>
                  </a:cubicBezTo>
                  <a:cubicBezTo>
                    <a:pt x="807" y="1030"/>
                    <a:pt x="798" y="996"/>
                    <a:pt x="780" y="966"/>
                  </a:cubicBezTo>
                  <a:lnTo>
                    <a:pt x="785" y="956"/>
                  </a:lnTo>
                  <a:close/>
                  <a:moveTo>
                    <a:pt x="2255" y="1209"/>
                  </a:moveTo>
                  <a:cubicBezTo>
                    <a:pt x="2255" y="1284"/>
                    <a:pt x="2254" y="1356"/>
                    <a:pt x="2233" y="1424"/>
                  </a:cubicBezTo>
                  <a:cubicBezTo>
                    <a:pt x="2153" y="1449"/>
                    <a:pt x="2059" y="1472"/>
                    <a:pt x="1964" y="1472"/>
                  </a:cubicBezTo>
                  <a:cubicBezTo>
                    <a:pt x="1943" y="1401"/>
                    <a:pt x="1877" y="1342"/>
                    <a:pt x="1808" y="1341"/>
                  </a:cubicBezTo>
                  <a:cubicBezTo>
                    <a:pt x="1748" y="1034"/>
                    <a:pt x="1564" y="770"/>
                    <a:pt x="1391" y="594"/>
                  </a:cubicBezTo>
                  <a:cubicBezTo>
                    <a:pt x="1401" y="570"/>
                    <a:pt x="1405" y="548"/>
                    <a:pt x="1405" y="520"/>
                  </a:cubicBezTo>
                  <a:cubicBezTo>
                    <a:pt x="1405" y="512"/>
                    <a:pt x="1404" y="505"/>
                    <a:pt x="1403" y="498"/>
                  </a:cubicBezTo>
                  <a:cubicBezTo>
                    <a:pt x="1524" y="442"/>
                    <a:pt x="1659" y="394"/>
                    <a:pt x="1809" y="356"/>
                  </a:cubicBezTo>
                  <a:cubicBezTo>
                    <a:pt x="2078" y="544"/>
                    <a:pt x="2255" y="856"/>
                    <a:pt x="2255" y="1209"/>
                  </a:cubicBezTo>
                  <a:close/>
                  <a:moveTo>
                    <a:pt x="1213" y="0"/>
                  </a:moveTo>
                  <a:cubicBezTo>
                    <a:pt x="544" y="0"/>
                    <a:pt x="0" y="543"/>
                    <a:pt x="0" y="1210"/>
                  </a:cubicBezTo>
                  <a:cubicBezTo>
                    <a:pt x="0" y="1876"/>
                    <a:pt x="544" y="2419"/>
                    <a:pt x="1213" y="2419"/>
                  </a:cubicBezTo>
                  <a:cubicBezTo>
                    <a:pt x="1883" y="2419"/>
                    <a:pt x="2427" y="1876"/>
                    <a:pt x="2427" y="1210"/>
                  </a:cubicBezTo>
                  <a:cubicBezTo>
                    <a:pt x="2427" y="543"/>
                    <a:pt x="1883" y="0"/>
                    <a:pt x="1213" y="0"/>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2713729" y="2767857"/>
            <a:ext cx="443328" cy="443325"/>
            <a:chOff x="2515888" y="3953985"/>
            <a:chExt cx="257454" cy="257452"/>
          </a:xfrm>
        </p:grpSpPr>
        <p:sp>
          <p:nvSpPr>
            <p:cNvPr id="46" name="PA_椭圆 70"/>
            <p:cNvSpPr/>
            <p:nvPr>
              <p:custDataLst>
                <p:tags r:id="rId11"/>
              </p:custDataLst>
            </p:nvPr>
          </p:nvSpPr>
          <p:spPr>
            <a:xfrm>
              <a:off x="2515888" y="3953985"/>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Freeform 13"/>
            <p:cNvSpPr/>
            <p:nvPr/>
          </p:nvSpPr>
          <p:spPr bwMode="auto">
            <a:xfrm>
              <a:off x="2618441" y="4049110"/>
              <a:ext cx="52348" cy="35620"/>
            </a:xfrm>
            <a:custGeom>
              <a:avLst/>
              <a:gdLst>
                <a:gd name="T0" fmla="*/ 939 w 1043"/>
                <a:gd name="T1" fmla="*/ 708 h 711"/>
                <a:gd name="T2" fmla="*/ 957 w 1043"/>
                <a:gd name="T3" fmla="*/ 711 h 711"/>
                <a:gd name="T4" fmla="*/ 1028 w 1043"/>
                <a:gd name="T5" fmla="*/ 656 h 711"/>
                <a:gd name="T6" fmla="*/ 1043 w 1043"/>
                <a:gd name="T7" fmla="*/ 529 h 711"/>
                <a:gd name="T8" fmla="*/ 521 w 1043"/>
                <a:gd name="T9" fmla="*/ 0 h 711"/>
                <a:gd name="T10" fmla="*/ 0 w 1043"/>
                <a:gd name="T11" fmla="*/ 525 h 711"/>
                <a:gd name="T12" fmla="*/ 15 w 1043"/>
                <a:gd name="T13" fmla="*/ 648 h 711"/>
                <a:gd name="T14" fmla="*/ 104 w 1043"/>
                <a:gd name="T15" fmla="*/ 704 h 711"/>
                <a:gd name="T16" fmla="*/ 160 w 1043"/>
                <a:gd name="T17" fmla="*/ 615 h 711"/>
                <a:gd name="T18" fmla="*/ 149 w 1043"/>
                <a:gd name="T19" fmla="*/ 525 h 711"/>
                <a:gd name="T20" fmla="*/ 521 w 1043"/>
                <a:gd name="T21" fmla="*/ 149 h 711"/>
                <a:gd name="T22" fmla="*/ 894 w 1043"/>
                <a:gd name="T23" fmla="*/ 525 h 711"/>
                <a:gd name="T24" fmla="*/ 883 w 1043"/>
                <a:gd name="T25" fmla="*/ 615 h 711"/>
                <a:gd name="T26" fmla="*/ 939 w 1043"/>
                <a:gd name="T27" fmla="*/ 70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711">
                  <a:moveTo>
                    <a:pt x="939" y="708"/>
                  </a:moveTo>
                  <a:cubicBezTo>
                    <a:pt x="946" y="708"/>
                    <a:pt x="950" y="711"/>
                    <a:pt x="957" y="711"/>
                  </a:cubicBezTo>
                  <a:cubicBezTo>
                    <a:pt x="991" y="711"/>
                    <a:pt x="1020" y="689"/>
                    <a:pt x="1028" y="656"/>
                  </a:cubicBezTo>
                  <a:cubicBezTo>
                    <a:pt x="1039" y="615"/>
                    <a:pt x="1043" y="574"/>
                    <a:pt x="1043" y="529"/>
                  </a:cubicBezTo>
                  <a:cubicBezTo>
                    <a:pt x="1043" y="238"/>
                    <a:pt x="808" y="0"/>
                    <a:pt x="521" y="0"/>
                  </a:cubicBezTo>
                  <a:cubicBezTo>
                    <a:pt x="235" y="0"/>
                    <a:pt x="0" y="235"/>
                    <a:pt x="0" y="525"/>
                  </a:cubicBezTo>
                  <a:cubicBezTo>
                    <a:pt x="0" y="566"/>
                    <a:pt x="4" y="607"/>
                    <a:pt x="15" y="648"/>
                  </a:cubicBezTo>
                  <a:cubicBezTo>
                    <a:pt x="26" y="689"/>
                    <a:pt x="63" y="711"/>
                    <a:pt x="104" y="704"/>
                  </a:cubicBezTo>
                  <a:cubicBezTo>
                    <a:pt x="145" y="693"/>
                    <a:pt x="168" y="656"/>
                    <a:pt x="160" y="615"/>
                  </a:cubicBezTo>
                  <a:cubicBezTo>
                    <a:pt x="153" y="588"/>
                    <a:pt x="149" y="559"/>
                    <a:pt x="149" y="525"/>
                  </a:cubicBezTo>
                  <a:cubicBezTo>
                    <a:pt x="149" y="320"/>
                    <a:pt x="317" y="149"/>
                    <a:pt x="521" y="149"/>
                  </a:cubicBezTo>
                  <a:cubicBezTo>
                    <a:pt x="726" y="149"/>
                    <a:pt x="894" y="317"/>
                    <a:pt x="894" y="525"/>
                  </a:cubicBezTo>
                  <a:cubicBezTo>
                    <a:pt x="894" y="555"/>
                    <a:pt x="890" y="585"/>
                    <a:pt x="883" y="615"/>
                  </a:cubicBezTo>
                  <a:cubicBezTo>
                    <a:pt x="875" y="659"/>
                    <a:pt x="898" y="696"/>
                    <a:pt x="939" y="708"/>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2596016" y="4026325"/>
              <a:ext cx="97558" cy="79316"/>
            </a:xfrm>
            <a:custGeom>
              <a:avLst/>
              <a:gdLst>
                <a:gd name="T0" fmla="*/ 1668 w 1944"/>
                <a:gd name="T1" fmla="*/ 1564 h 1582"/>
                <a:gd name="T2" fmla="*/ 1709 w 1944"/>
                <a:gd name="T3" fmla="*/ 1575 h 1582"/>
                <a:gd name="T4" fmla="*/ 1773 w 1944"/>
                <a:gd name="T5" fmla="*/ 1541 h 1582"/>
                <a:gd name="T6" fmla="*/ 1944 w 1944"/>
                <a:gd name="T7" fmla="*/ 983 h 1582"/>
                <a:gd name="T8" fmla="*/ 972 w 1944"/>
                <a:gd name="T9" fmla="*/ 0 h 1582"/>
                <a:gd name="T10" fmla="*/ 0 w 1944"/>
                <a:gd name="T11" fmla="*/ 983 h 1582"/>
                <a:gd name="T12" fmla="*/ 172 w 1944"/>
                <a:gd name="T13" fmla="*/ 1538 h 1582"/>
                <a:gd name="T14" fmla="*/ 276 w 1944"/>
                <a:gd name="T15" fmla="*/ 1556 h 1582"/>
                <a:gd name="T16" fmla="*/ 294 w 1944"/>
                <a:gd name="T17" fmla="*/ 1452 h 1582"/>
                <a:gd name="T18" fmla="*/ 149 w 1944"/>
                <a:gd name="T19" fmla="*/ 979 h 1582"/>
                <a:gd name="T20" fmla="*/ 972 w 1944"/>
                <a:gd name="T21" fmla="*/ 145 h 1582"/>
                <a:gd name="T22" fmla="*/ 1795 w 1944"/>
                <a:gd name="T23" fmla="*/ 979 h 1582"/>
                <a:gd name="T24" fmla="*/ 1650 w 1944"/>
                <a:gd name="T25" fmla="*/ 1452 h 1582"/>
                <a:gd name="T26" fmla="*/ 1668 w 1944"/>
                <a:gd name="T27" fmla="*/ 1564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44" h="1582">
                  <a:moveTo>
                    <a:pt x="1668" y="1564"/>
                  </a:moveTo>
                  <a:cubicBezTo>
                    <a:pt x="1680" y="1571"/>
                    <a:pt x="1695" y="1575"/>
                    <a:pt x="1709" y="1575"/>
                  </a:cubicBezTo>
                  <a:cubicBezTo>
                    <a:pt x="1732" y="1575"/>
                    <a:pt x="1758" y="1564"/>
                    <a:pt x="1773" y="1541"/>
                  </a:cubicBezTo>
                  <a:cubicBezTo>
                    <a:pt x="1884" y="1378"/>
                    <a:pt x="1944" y="1184"/>
                    <a:pt x="1944" y="983"/>
                  </a:cubicBezTo>
                  <a:cubicBezTo>
                    <a:pt x="1944" y="443"/>
                    <a:pt x="1508" y="0"/>
                    <a:pt x="972" y="0"/>
                  </a:cubicBezTo>
                  <a:cubicBezTo>
                    <a:pt x="436" y="0"/>
                    <a:pt x="0" y="439"/>
                    <a:pt x="0" y="983"/>
                  </a:cubicBezTo>
                  <a:cubicBezTo>
                    <a:pt x="0" y="1184"/>
                    <a:pt x="60" y="1374"/>
                    <a:pt x="172" y="1538"/>
                  </a:cubicBezTo>
                  <a:cubicBezTo>
                    <a:pt x="194" y="1571"/>
                    <a:pt x="242" y="1582"/>
                    <a:pt x="276" y="1556"/>
                  </a:cubicBezTo>
                  <a:cubicBezTo>
                    <a:pt x="309" y="1534"/>
                    <a:pt x="321" y="1486"/>
                    <a:pt x="294" y="1452"/>
                  </a:cubicBezTo>
                  <a:cubicBezTo>
                    <a:pt x="201" y="1314"/>
                    <a:pt x="149" y="1150"/>
                    <a:pt x="149" y="979"/>
                  </a:cubicBezTo>
                  <a:cubicBezTo>
                    <a:pt x="149" y="521"/>
                    <a:pt x="518" y="145"/>
                    <a:pt x="972" y="145"/>
                  </a:cubicBezTo>
                  <a:cubicBezTo>
                    <a:pt x="1426" y="145"/>
                    <a:pt x="1795" y="517"/>
                    <a:pt x="1795" y="979"/>
                  </a:cubicBezTo>
                  <a:cubicBezTo>
                    <a:pt x="1795" y="1150"/>
                    <a:pt x="1743" y="1314"/>
                    <a:pt x="1650" y="1452"/>
                  </a:cubicBezTo>
                  <a:cubicBezTo>
                    <a:pt x="1624" y="1493"/>
                    <a:pt x="1631" y="1541"/>
                    <a:pt x="1668" y="1564"/>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sp>
          <p:nvSpPr>
            <p:cNvPr id="49" name="Freeform 15"/>
            <p:cNvSpPr/>
            <p:nvPr/>
          </p:nvSpPr>
          <p:spPr bwMode="auto">
            <a:xfrm>
              <a:off x="2569842" y="4000583"/>
              <a:ext cx="149546" cy="128996"/>
            </a:xfrm>
            <a:custGeom>
              <a:avLst/>
              <a:gdLst>
                <a:gd name="T0" fmla="*/ 1489 w 2979"/>
                <a:gd name="T1" fmla="*/ 0 h 2573"/>
                <a:gd name="T2" fmla="*/ 0 w 2979"/>
                <a:gd name="T3" fmla="*/ 1489 h 2573"/>
                <a:gd name="T4" fmla="*/ 439 w 2979"/>
                <a:gd name="T5" fmla="*/ 2547 h 2573"/>
                <a:gd name="T6" fmla="*/ 492 w 2979"/>
                <a:gd name="T7" fmla="*/ 2569 h 2573"/>
                <a:gd name="T8" fmla="*/ 544 w 2979"/>
                <a:gd name="T9" fmla="*/ 2547 h 2573"/>
                <a:gd name="T10" fmla="*/ 544 w 2979"/>
                <a:gd name="T11" fmla="*/ 2443 h 2573"/>
                <a:gd name="T12" fmla="*/ 149 w 2979"/>
                <a:gd name="T13" fmla="*/ 1489 h 2573"/>
                <a:gd name="T14" fmla="*/ 1489 w 2979"/>
                <a:gd name="T15" fmla="*/ 149 h 2573"/>
                <a:gd name="T16" fmla="*/ 2830 w 2979"/>
                <a:gd name="T17" fmla="*/ 1489 h 2573"/>
                <a:gd name="T18" fmla="*/ 2439 w 2979"/>
                <a:gd name="T19" fmla="*/ 2439 h 2573"/>
                <a:gd name="T20" fmla="*/ 2439 w 2979"/>
                <a:gd name="T21" fmla="*/ 2543 h 2573"/>
                <a:gd name="T22" fmla="*/ 2543 w 2979"/>
                <a:gd name="T23" fmla="*/ 2543 h 2573"/>
                <a:gd name="T24" fmla="*/ 2979 w 2979"/>
                <a:gd name="T25" fmla="*/ 1489 h 2573"/>
                <a:gd name="T26" fmla="*/ 1489 w 2979"/>
                <a:gd name="T27" fmla="*/ 0 h 2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9" h="2573">
                  <a:moveTo>
                    <a:pt x="1489" y="0"/>
                  </a:moveTo>
                  <a:cubicBezTo>
                    <a:pt x="667" y="0"/>
                    <a:pt x="0" y="667"/>
                    <a:pt x="0" y="1489"/>
                  </a:cubicBezTo>
                  <a:cubicBezTo>
                    <a:pt x="0" y="1892"/>
                    <a:pt x="156" y="2268"/>
                    <a:pt x="439" y="2547"/>
                  </a:cubicBezTo>
                  <a:cubicBezTo>
                    <a:pt x="454" y="2562"/>
                    <a:pt x="473" y="2569"/>
                    <a:pt x="492" y="2569"/>
                  </a:cubicBezTo>
                  <a:cubicBezTo>
                    <a:pt x="510" y="2569"/>
                    <a:pt x="529" y="2562"/>
                    <a:pt x="544" y="2547"/>
                  </a:cubicBezTo>
                  <a:cubicBezTo>
                    <a:pt x="573" y="2517"/>
                    <a:pt x="573" y="2469"/>
                    <a:pt x="544" y="2443"/>
                  </a:cubicBezTo>
                  <a:cubicBezTo>
                    <a:pt x="287" y="2189"/>
                    <a:pt x="149" y="1851"/>
                    <a:pt x="149" y="1489"/>
                  </a:cubicBezTo>
                  <a:cubicBezTo>
                    <a:pt x="149" y="748"/>
                    <a:pt x="748" y="149"/>
                    <a:pt x="1489" y="149"/>
                  </a:cubicBezTo>
                  <a:cubicBezTo>
                    <a:pt x="2230" y="149"/>
                    <a:pt x="2830" y="752"/>
                    <a:pt x="2830" y="1489"/>
                  </a:cubicBezTo>
                  <a:cubicBezTo>
                    <a:pt x="2830" y="1847"/>
                    <a:pt x="2692" y="2186"/>
                    <a:pt x="2439" y="2439"/>
                  </a:cubicBezTo>
                  <a:cubicBezTo>
                    <a:pt x="2409" y="2469"/>
                    <a:pt x="2409" y="2513"/>
                    <a:pt x="2439" y="2543"/>
                  </a:cubicBezTo>
                  <a:cubicBezTo>
                    <a:pt x="2469" y="2573"/>
                    <a:pt x="2513" y="2573"/>
                    <a:pt x="2543" y="2543"/>
                  </a:cubicBezTo>
                  <a:cubicBezTo>
                    <a:pt x="2826" y="2264"/>
                    <a:pt x="2979" y="1888"/>
                    <a:pt x="2979" y="1489"/>
                  </a:cubicBezTo>
                  <a:cubicBezTo>
                    <a:pt x="2979" y="667"/>
                    <a:pt x="2312" y="0"/>
                    <a:pt x="1489" y="0"/>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2601280" y="4075212"/>
              <a:ext cx="86670" cy="89627"/>
            </a:xfrm>
            <a:custGeom>
              <a:avLst/>
              <a:gdLst>
                <a:gd name="T0" fmla="*/ 990 w 1727"/>
                <a:gd name="T1" fmla="*/ 444 h 1788"/>
                <a:gd name="T2" fmla="*/ 938 w 1727"/>
                <a:gd name="T3" fmla="*/ 395 h 1788"/>
                <a:gd name="T4" fmla="*/ 938 w 1727"/>
                <a:gd name="T5" fmla="*/ 75 h 1788"/>
                <a:gd name="T6" fmla="*/ 863 w 1727"/>
                <a:gd name="T7" fmla="*/ 0 h 1788"/>
                <a:gd name="T8" fmla="*/ 789 w 1727"/>
                <a:gd name="T9" fmla="*/ 75 h 1788"/>
                <a:gd name="T10" fmla="*/ 789 w 1727"/>
                <a:gd name="T11" fmla="*/ 391 h 1788"/>
                <a:gd name="T12" fmla="*/ 737 w 1727"/>
                <a:gd name="T13" fmla="*/ 440 h 1788"/>
                <a:gd name="T14" fmla="*/ 29 w 1727"/>
                <a:gd name="T15" fmla="*/ 1557 h 1788"/>
                <a:gd name="T16" fmla="*/ 26 w 1727"/>
                <a:gd name="T17" fmla="*/ 1710 h 1788"/>
                <a:gd name="T18" fmla="*/ 156 w 1727"/>
                <a:gd name="T19" fmla="*/ 1788 h 1788"/>
                <a:gd name="T20" fmla="*/ 1571 w 1727"/>
                <a:gd name="T21" fmla="*/ 1788 h 1788"/>
                <a:gd name="T22" fmla="*/ 1701 w 1727"/>
                <a:gd name="T23" fmla="*/ 1710 h 1788"/>
                <a:gd name="T24" fmla="*/ 1698 w 1727"/>
                <a:gd name="T25" fmla="*/ 1557 h 1788"/>
                <a:gd name="T26" fmla="*/ 990 w 1727"/>
                <a:gd name="T27" fmla="*/ 444 h 1788"/>
                <a:gd name="T28" fmla="*/ 863 w 1727"/>
                <a:gd name="T29" fmla="*/ 522 h 1788"/>
                <a:gd name="T30" fmla="*/ 1098 w 1727"/>
                <a:gd name="T31" fmla="*/ 894 h 1788"/>
                <a:gd name="T32" fmla="*/ 629 w 1727"/>
                <a:gd name="T33" fmla="*/ 894 h 1788"/>
                <a:gd name="T34" fmla="*/ 863 w 1727"/>
                <a:gd name="T35" fmla="*/ 522 h 1788"/>
                <a:gd name="T36" fmla="*/ 863 w 1727"/>
                <a:gd name="T37" fmla="*/ 1639 h 1788"/>
                <a:gd name="T38" fmla="*/ 156 w 1727"/>
                <a:gd name="T39" fmla="*/ 1639 h 1788"/>
                <a:gd name="T40" fmla="*/ 532 w 1727"/>
                <a:gd name="T41" fmla="*/ 1043 h 1788"/>
                <a:gd name="T42" fmla="*/ 1191 w 1727"/>
                <a:gd name="T43" fmla="*/ 1043 h 1788"/>
                <a:gd name="T44" fmla="*/ 1571 w 1727"/>
                <a:gd name="T45" fmla="*/ 1639 h 1788"/>
                <a:gd name="T46" fmla="*/ 863 w 1727"/>
                <a:gd name="T47" fmla="*/ 1639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7" h="1788">
                  <a:moveTo>
                    <a:pt x="990" y="444"/>
                  </a:moveTo>
                  <a:cubicBezTo>
                    <a:pt x="975" y="421"/>
                    <a:pt x="960" y="406"/>
                    <a:pt x="938" y="395"/>
                  </a:cubicBezTo>
                  <a:cubicBezTo>
                    <a:pt x="938" y="75"/>
                    <a:pt x="938" y="75"/>
                    <a:pt x="938" y="75"/>
                  </a:cubicBezTo>
                  <a:cubicBezTo>
                    <a:pt x="938" y="34"/>
                    <a:pt x="904" y="0"/>
                    <a:pt x="863" y="0"/>
                  </a:cubicBezTo>
                  <a:cubicBezTo>
                    <a:pt x="822" y="0"/>
                    <a:pt x="789" y="34"/>
                    <a:pt x="789" y="75"/>
                  </a:cubicBezTo>
                  <a:cubicBezTo>
                    <a:pt x="789" y="391"/>
                    <a:pt x="789" y="391"/>
                    <a:pt x="789" y="391"/>
                  </a:cubicBezTo>
                  <a:cubicBezTo>
                    <a:pt x="767" y="403"/>
                    <a:pt x="752" y="421"/>
                    <a:pt x="737" y="440"/>
                  </a:cubicBezTo>
                  <a:cubicBezTo>
                    <a:pt x="29" y="1557"/>
                    <a:pt x="29" y="1557"/>
                    <a:pt x="29" y="1557"/>
                  </a:cubicBezTo>
                  <a:cubicBezTo>
                    <a:pt x="0" y="1602"/>
                    <a:pt x="0" y="1661"/>
                    <a:pt x="26" y="1710"/>
                  </a:cubicBezTo>
                  <a:cubicBezTo>
                    <a:pt x="52" y="1758"/>
                    <a:pt x="100" y="1788"/>
                    <a:pt x="156" y="1788"/>
                  </a:cubicBezTo>
                  <a:cubicBezTo>
                    <a:pt x="1571" y="1788"/>
                    <a:pt x="1571" y="1788"/>
                    <a:pt x="1571" y="1788"/>
                  </a:cubicBezTo>
                  <a:cubicBezTo>
                    <a:pt x="1627" y="1788"/>
                    <a:pt x="1675" y="1758"/>
                    <a:pt x="1701" y="1710"/>
                  </a:cubicBezTo>
                  <a:cubicBezTo>
                    <a:pt x="1727" y="1661"/>
                    <a:pt x="1727" y="1605"/>
                    <a:pt x="1698" y="1557"/>
                  </a:cubicBezTo>
                  <a:cubicBezTo>
                    <a:pt x="990" y="444"/>
                    <a:pt x="990" y="444"/>
                    <a:pt x="990" y="444"/>
                  </a:cubicBezTo>
                  <a:close/>
                  <a:moveTo>
                    <a:pt x="863" y="522"/>
                  </a:moveTo>
                  <a:cubicBezTo>
                    <a:pt x="1098" y="894"/>
                    <a:pt x="1098" y="894"/>
                    <a:pt x="1098" y="894"/>
                  </a:cubicBezTo>
                  <a:cubicBezTo>
                    <a:pt x="629" y="894"/>
                    <a:pt x="629" y="894"/>
                    <a:pt x="629" y="894"/>
                  </a:cubicBezTo>
                  <a:cubicBezTo>
                    <a:pt x="863" y="522"/>
                    <a:pt x="863" y="522"/>
                    <a:pt x="863" y="522"/>
                  </a:cubicBezTo>
                  <a:close/>
                  <a:moveTo>
                    <a:pt x="863" y="1639"/>
                  </a:moveTo>
                  <a:cubicBezTo>
                    <a:pt x="156" y="1639"/>
                    <a:pt x="156" y="1639"/>
                    <a:pt x="156" y="1639"/>
                  </a:cubicBezTo>
                  <a:cubicBezTo>
                    <a:pt x="532" y="1043"/>
                    <a:pt x="532" y="1043"/>
                    <a:pt x="532" y="1043"/>
                  </a:cubicBezTo>
                  <a:cubicBezTo>
                    <a:pt x="1191" y="1043"/>
                    <a:pt x="1191" y="1043"/>
                    <a:pt x="1191" y="1043"/>
                  </a:cubicBezTo>
                  <a:cubicBezTo>
                    <a:pt x="1571" y="1639"/>
                    <a:pt x="1571" y="1639"/>
                    <a:pt x="1571" y="1639"/>
                  </a:cubicBezTo>
                  <a:cubicBezTo>
                    <a:pt x="863" y="1639"/>
                    <a:pt x="863" y="1639"/>
                    <a:pt x="863" y="1639"/>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grpSp>
      <p:grpSp>
        <p:nvGrpSpPr>
          <p:cNvPr id="53" name="组合 52"/>
          <p:cNvGrpSpPr/>
          <p:nvPr/>
        </p:nvGrpSpPr>
        <p:grpSpPr>
          <a:xfrm>
            <a:off x="5826428" y="2796928"/>
            <a:ext cx="443328" cy="443325"/>
            <a:chOff x="1695794" y="5429876"/>
            <a:chExt cx="257454" cy="257452"/>
          </a:xfrm>
        </p:grpSpPr>
        <p:sp>
          <p:nvSpPr>
            <p:cNvPr id="37" name="PA_椭圆 71"/>
            <p:cNvSpPr/>
            <p:nvPr>
              <p:custDataLst>
                <p:tags r:id="rId12"/>
              </p:custDataLst>
            </p:nvPr>
          </p:nvSpPr>
          <p:spPr>
            <a:xfrm>
              <a:off x="1695794" y="5429876"/>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Freeform 5"/>
            <p:cNvSpPr>
              <a:spLocks noEditPoints="1"/>
            </p:cNvSpPr>
            <p:nvPr/>
          </p:nvSpPr>
          <p:spPr bwMode="auto">
            <a:xfrm flipH="1">
              <a:off x="1749729" y="5478934"/>
              <a:ext cx="149584" cy="159336"/>
            </a:xfrm>
            <a:custGeom>
              <a:avLst/>
              <a:gdLst>
                <a:gd name="T0" fmla="*/ 926 w 3073"/>
                <a:gd name="T1" fmla="*/ 2671 h 3277"/>
                <a:gd name="T2" fmla="*/ 336 w 3073"/>
                <a:gd name="T3" fmla="*/ 1626 h 3277"/>
                <a:gd name="T4" fmla="*/ 926 w 3073"/>
                <a:gd name="T5" fmla="*/ 606 h 3277"/>
                <a:gd name="T6" fmla="*/ 2126 w 3073"/>
                <a:gd name="T7" fmla="*/ 594 h 3277"/>
                <a:gd name="T8" fmla="*/ 2956 w 3073"/>
                <a:gd name="T9" fmla="*/ 819 h 3277"/>
                <a:gd name="T10" fmla="*/ 2956 w 3073"/>
                <a:gd name="T11" fmla="*/ 2457 h 3277"/>
                <a:gd name="T12" fmla="*/ 2127 w 3073"/>
                <a:gd name="T13" fmla="*/ 2682 h 3277"/>
                <a:gd name="T14" fmla="*/ 1530 w 3073"/>
                <a:gd name="T15" fmla="*/ 2488 h 3277"/>
                <a:gd name="T16" fmla="*/ 1537 w 3073"/>
                <a:gd name="T17" fmla="*/ 3105 h 3277"/>
                <a:gd name="T18" fmla="*/ 1544 w 3073"/>
                <a:gd name="T19" fmla="*/ 2488 h 3277"/>
                <a:gd name="T20" fmla="*/ 2594 w 3073"/>
                <a:gd name="T21" fmla="*/ 1782 h 3277"/>
                <a:gd name="T22" fmla="*/ 2193 w 3073"/>
                <a:gd name="T23" fmla="*/ 2498 h 3277"/>
                <a:gd name="T24" fmla="*/ 2621 w 3073"/>
                <a:gd name="T25" fmla="*/ 1783 h 3277"/>
                <a:gd name="T26" fmla="*/ 465 w 3073"/>
                <a:gd name="T27" fmla="*/ 1776 h 3277"/>
                <a:gd name="T28" fmla="*/ 868 w 3073"/>
                <a:gd name="T29" fmla="*/ 2506 h 3277"/>
                <a:gd name="T30" fmla="*/ 796 w 3073"/>
                <a:gd name="T31" fmla="*/ 2055 h 3277"/>
                <a:gd name="T32" fmla="*/ 465 w 3073"/>
                <a:gd name="T33" fmla="*/ 1776 h 3277"/>
                <a:gd name="T34" fmla="*/ 1787 w 3073"/>
                <a:gd name="T35" fmla="*/ 2365 h 3277"/>
                <a:gd name="T36" fmla="*/ 2002 w 3073"/>
                <a:gd name="T37" fmla="*/ 2463 h 3277"/>
                <a:gd name="T38" fmla="*/ 2051 w 3073"/>
                <a:gd name="T39" fmla="*/ 2216 h 3277"/>
                <a:gd name="T40" fmla="*/ 1005 w 3073"/>
                <a:gd name="T41" fmla="*/ 2237 h 3277"/>
                <a:gd name="T42" fmla="*/ 1284 w 3073"/>
                <a:gd name="T43" fmla="*/ 2399 h 3277"/>
                <a:gd name="T44" fmla="*/ 1032 w 3073"/>
                <a:gd name="T45" fmla="*/ 2219 h 3277"/>
                <a:gd name="T46" fmla="*/ 1529 w 3073"/>
                <a:gd name="T47" fmla="*/ 984 h 3277"/>
                <a:gd name="T48" fmla="*/ 950 w 3073"/>
                <a:gd name="T49" fmla="*/ 1639 h 3277"/>
                <a:gd name="T50" fmla="*/ 1529 w 3073"/>
                <a:gd name="T51" fmla="*/ 2293 h 3277"/>
                <a:gd name="T52" fmla="*/ 2100 w 3073"/>
                <a:gd name="T53" fmla="*/ 1972 h 3277"/>
                <a:gd name="T54" fmla="*/ 2100 w 3073"/>
                <a:gd name="T55" fmla="*/ 1305 h 3277"/>
                <a:gd name="T56" fmla="*/ 1537 w 3073"/>
                <a:gd name="T57" fmla="*/ 982 h 3277"/>
                <a:gd name="T58" fmla="*/ 2295 w 3073"/>
                <a:gd name="T59" fmla="*/ 1638 h 3277"/>
                <a:gd name="T60" fmla="*/ 2322 w 3073"/>
                <a:gd name="T61" fmla="*/ 1800 h 3277"/>
                <a:gd name="T62" fmla="*/ 2310 w 3073"/>
                <a:gd name="T63" fmla="*/ 1473 h 3277"/>
                <a:gd name="T64" fmla="*/ 591 w 3073"/>
                <a:gd name="T65" fmla="*/ 1626 h 3277"/>
                <a:gd name="T66" fmla="*/ 771 w 3073"/>
                <a:gd name="T67" fmla="*/ 1802 h 3277"/>
                <a:gd name="T68" fmla="*/ 771 w 3073"/>
                <a:gd name="T69" fmla="*/ 1475 h 3277"/>
                <a:gd name="T70" fmla="*/ 266 w 3073"/>
                <a:gd name="T71" fmla="*/ 905 h 3277"/>
                <a:gd name="T72" fmla="*/ 465 w 3073"/>
                <a:gd name="T73" fmla="*/ 1500 h 3277"/>
                <a:gd name="T74" fmla="*/ 883 w 3073"/>
                <a:gd name="T75" fmla="*/ 793 h 3277"/>
                <a:gd name="T76" fmla="*/ 661 w 3073"/>
                <a:gd name="T77" fmla="*/ 754 h 3277"/>
                <a:gd name="T78" fmla="*/ 2191 w 3073"/>
                <a:gd name="T79" fmla="*/ 793 h 3277"/>
                <a:gd name="T80" fmla="*/ 2609 w 3073"/>
                <a:gd name="T81" fmla="*/ 1500 h 3277"/>
                <a:gd name="T82" fmla="*/ 2808 w 3073"/>
                <a:gd name="T83" fmla="*/ 905 h 3277"/>
                <a:gd name="T84" fmla="*/ 1054 w 3073"/>
                <a:gd name="T85" fmla="*/ 827 h 3277"/>
                <a:gd name="T86" fmla="*/ 1032 w 3073"/>
                <a:gd name="T87" fmla="*/ 1058 h 3277"/>
                <a:gd name="T88" fmla="*/ 1283 w 3073"/>
                <a:gd name="T89" fmla="*/ 878 h 3277"/>
                <a:gd name="T90" fmla="*/ 2002 w 3073"/>
                <a:gd name="T91" fmla="*/ 814 h 3277"/>
                <a:gd name="T92" fmla="*/ 1787 w 3073"/>
                <a:gd name="T93" fmla="*/ 911 h 3277"/>
                <a:gd name="T94" fmla="*/ 2061 w 3073"/>
                <a:gd name="T95" fmla="*/ 1057 h 3277"/>
                <a:gd name="T96" fmla="*/ 2002 w 3073"/>
                <a:gd name="T97" fmla="*/ 814 h 3277"/>
                <a:gd name="T98" fmla="*/ 1132 w 3073"/>
                <a:gd name="T99" fmla="*/ 651 h 3277"/>
                <a:gd name="T100" fmla="*/ 1941 w 3073"/>
                <a:gd name="T101" fmla="*/ 651 h 3277"/>
                <a:gd name="T102" fmla="*/ 1537 w 3073"/>
                <a:gd name="T103" fmla="*/ 172 h 3277"/>
                <a:gd name="T104" fmla="*/ 1825 w 3073"/>
                <a:gd name="T105" fmla="*/ 1638 h 3277"/>
                <a:gd name="T106" fmla="*/ 1419 w 3073"/>
                <a:gd name="T107" fmla="*/ 1639 h 3277"/>
                <a:gd name="T108" fmla="*/ 1537 w 3073"/>
                <a:gd name="T109" fmla="*/ 1521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73" h="3277">
                  <a:moveTo>
                    <a:pt x="1537" y="3277"/>
                  </a:moveTo>
                  <a:cubicBezTo>
                    <a:pt x="1303" y="3277"/>
                    <a:pt x="1088" y="3060"/>
                    <a:pt x="946" y="2683"/>
                  </a:cubicBezTo>
                  <a:cubicBezTo>
                    <a:pt x="944" y="2675"/>
                    <a:pt x="937" y="2671"/>
                    <a:pt x="929" y="2671"/>
                  </a:cubicBezTo>
                  <a:cubicBezTo>
                    <a:pt x="928" y="2671"/>
                    <a:pt x="927" y="2671"/>
                    <a:pt x="926" y="2671"/>
                  </a:cubicBezTo>
                  <a:cubicBezTo>
                    <a:pt x="832" y="2687"/>
                    <a:pt x="743" y="2695"/>
                    <a:pt x="661" y="2695"/>
                  </a:cubicBezTo>
                  <a:cubicBezTo>
                    <a:pt x="395" y="2695"/>
                    <a:pt x="207" y="2613"/>
                    <a:pt x="117" y="2458"/>
                  </a:cubicBezTo>
                  <a:cubicBezTo>
                    <a:pt x="0" y="2255"/>
                    <a:pt x="80" y="1961"/>
                    <a:pt x="336" y="1649"/>
                  </a:cubicBezTo>
                  <a:cubicBezTo>
                    <a:pt x="342" y="1643"/>
                    <a:pt x="342" y="1633"/>
                    <a:pt x="336" y="1626"/>
                  </a:cubicBezTo>
                  <a:cubicBezTo>
                    <a:pt x="315" y="1601"/>
                    <a:pt x="296" y="1576"/>
                    <a:pt x="278" y="1552"/>
                  </a:cubicBezTo>
                  <a:cubicBezTo>
                    <a:pt x="66" y="1266"/>
                    <a:pt x="8" y="1006"/>
                    <a:pt x="116" y="819"/>
                  </a:cubicBezTo>
                  <a:cubicBezTo>
                    <a:pt x="206" y="664"/>
                    <a:pt x="394" y="582"/>
                    <a:pt x="660" y="582"/>
                  </a:cubicBezTo>
                  <a:cubicBezTo>
                    <a:pt x="743" y="582"/>
                    <a:pt x="832" y="590"/>
                    <a:pt x="926" y="606"/>
                  </a:cubicBezTo>
                  <a:cubicBezTo>
                    <a:pt x="927" y="606"/>
                    <a:pt x="928" y="606"/>
                    <a:pt x="929" y="606"/>
                  </a:cubicBezTo>
                  <a:cubicBezTo>
                    <a:pt x="936" y="606"/>
                    <a:pt x="943" y="601"/>
                    <a:pt x="946" y="594"/>
                  </a:cubicBezTo>
                  <a:cubicBezTo>
                    <a:pt x="1088" y="217"/>
                    <a:pt x="1303" y="0"/>
                    <a:pt x="1536" y="0"/>
                  </a:cubicBezTo>
                  <a:cubicBezTo>
                    <a:pt x="1770" y="0"/>
                    <a:pt x="1985" y="217"/>
                    <a:pt x="2126" y="594"/>
                  </a:cubicBezTo>
                  <a:cubicBezTo>
                    <a:pt x="2129" y="601"/>
                    <a:pt x="2136" y="606"/>
                    <a:pt x="2143" y="606"/>
                  </a:cubicBezTo>
                  <a:cubicBezTo>
                    <a:pt x="2145" y="606"/>
                    <a:pt x="2145" y="606"/>
                    <a:pt x="2146" y="606"/>
                  </a:cubicBezTo>
                  <a:cubicBezTo>
                    <a:pt x="2241" y="590"/>
                    <a:pt x="2330" y="582"/>
                    <a:pt x="2412" y="582"/>
                  </a:cubicBezTo>
                  <a:cubicBezTo>
                    <a:pt x="2678" y="582"/>
                    <a:pt x="2866" y="664"/>
                    <a:pt x="2956" y="819"/>
                  </a:cubicBezTo>
                  <a:cubicBezTo>
                    <a:pt x="3064" y="1006"/>
                    <a:pt x="3007" y="1266"/>
                    <a:pt x="2794" y="1552"/>
                  </a:cubicBezTo>
                  <a:cubicBezTo>
                    <a:pt x="2778" y="1575"/>
                    <a:pt x="2759" y="1599"/>
                    <a:pt x="2736" y="1626"/>
                  </a:cubicBezTo>
                  <a:cubicBezTo>
                    <a:pt x="2731" y="1633"/>
                    <a:pt x="2731" y="1642"/>
                    <a:pt x="2736" y="1649"/>
                  </a:cubicBezTo>
                  <a:cubicBezTo>
                    <a:pt x="2993" y="1961"/>
                    <a:pt x="3073" y="2255"/>
                    <a:pt x="2956" y="2457"/>
                  </a:cubicBezTo>
                  <a:cubicBezTo>
                    <a:pt x="2867" y="2613"/>
                    <a:pt x="2679" y="2695"/>
                    <a:pt x="2412" y="2695"/>
                  </a:cubicBezTo>
                  <a:cubicBezTo>
                    <a:pt x="2330" y="2695"/>
                    <a:pt x="2241" y="2687"/>
                    <a:pt x="2147" y="2671"/>
                  </a:cubicBezTo>
                  <a:cubicBezTo>
                    <a:pt x="2146" y="2671"/>
                    <a:pt x="2145" y="2671"/>
                    <a:pt x="2144" y="2671"/>
                  </a:cubicBezTo>
                  <a:cubicBezTo>
                    <a:pt x="2136" y="2671"/>
                    <a:pt x="2130" y="2675"/>
                    <a:pt x="2127" y="2682"/>
                  </a:cubicBezTo>
                  <a:cubicBezTo>
                    <a:pt x="1985" y="3060"/>
                    <a:pt x="1770" y="3277"/>
                    <a:pt x="1537" y="3277"/>
                  </a:cubicBezTo>
                  <a:cubicBezTo>
                    <a:pt x="1537" y="3277"/>
                    <a:pt x="1537" y="3277"/>
                    <a:pt x="1537" y="3277"/>
                  </a:cubicBezTo>
                  <a:close/>
                  <a:moveTo>
                    <a:pt x="1537" y="2486"/>
                  </a:moveTo>
                  <a:cubicBezTo>
                    <a:pt x="1534" y="2486"/>
                    <a:pt x="1532" y="2487"/>
                    <a:pt x="1530" y="2488"/>
                  </a:cubicBezTo>
                  <a:cubicBezTo>
                    <a:pt x="1394" y="2546"/>
                    <a:pt x="1261" y="2592"/>
                    <a:pt x="1132" y="2626"/>
                  </a:cubicBezTo>
                  <a:cubicBezTo>
                    <a:pt x="1127" y="2627"/>
                    <a:pt x="1123" y="2631"/>
                    <a:pt x="1120" y="2636"/>
                  </a:cubicBezTo>
                  <a:cubicBezTo>
                    <a:pt x="1118" y="2640"/>
                    <a:pt x="1118" y="2645"/>
                    <a:pt x="1120" y="2650"/>
                  </a:cubicBezTo>
                  <a:cubicBezTo>
                    <a:pt x="1233" y="2939"/>
                    <a:pt x="1385" y="3105"/>
                    <a:pt x="1537" y="3105"/>
                  </a:cubicBezTo>
                  <a:cubicBezTo>
                    <a:pt x="1688" y="3105"/>
                    <a:pt x="1840" y="2939"/>
                    <a:pt x="1953" y="2650"/>
                  </a:cubicBezTo>
                  <a:cubicBezTo>
                    <a:pt x="1955" y="2645"/>
                    <a:pt x="1955" y="2640"/>
                    <a:pt x="1953" y="2635"/>
                  </a:cubicBezTo>
                  <a:cubicBezTo>
                    <a:pt x="1950" y="2631"/>
                    <a:pt x="1946" y="2627"/>
                    <a:pt x="1941" y="2626"/>
                  </a:cubicBezTo>
                  <a:cubicBezTo>
                    <a:pt x="1813" y="2592"/>
                    <a:pt x="1680" y="2545"/>
                    <a:pt x="1544" y="2488"/>
                  </a:cubicBezTo>
                  <a:cubicBezTo>
                    <a:pt x="1541" y="2487"/>
                    <a:pt x="1539" y="2486"/>
                    <a:pt x="1537" y="2486"/>
                  </a:cubicBezTo>
                  <a:cubicBezTo>
                    <a:pt x="1537" y="2486"/>
                    <a:pt x="1537" y="2486"/>
                    <a:pt x="1537" y="2486"/>
                  </a:cubicBezTo>
                  <a:close/>
                  <a:moveTo>
                    <a:pt x="2607" y="1777"/>
                  </a:moveTo>
                  <a:cubicBezTo>
                    <a:pt x="2602" y="1777"/>
                    <a:pt x="2598" y="1778"/>
                    <a:pt x="2594" y="1782"/>
                  </a:cubicBezTo>
                  <a:cubicBezTo>
                    <a:pt x="2501" y="1876"/>
                    <a:pt x="2394" y="1968"/>
                    <a:pt x="2277" y="2056"/>
                  </a:cubicBezTo>
                  <a:cubicBezTo>
                    <a:pt x="2273" y="2059"/>
                    <a:pt x="2270" y="2063"/>
                    <a:pt x="2270" y="2068"/>
                  </a:cubicBezTo>
                  <a:cubicBezTo>
                    <a:pt x="2252" y="2214"/>
                    <a:pt x="2226" y="2353"/>
                    <a:pt x="2190" y="2484"/>
                  </a:cubicBezTo>
                  <a:cubicBezTo>
                    <a:pt x="2189" y="2488"/>
                    <a:pt x="2190" y="2494"/>
                    <a:pt x="2193" y="2498"/>
                  </a:cubicBezTo>
                  <a:cubicBezTo>
                    <a:pt x="2196" y="2502"/>
                    <a:pt x="2200" y="2505"/>
                    <a:pt x="2205" y="2506"/>
                  </a:cubicBezTo>
                  <a:cubicBezTo>
                    <a:pt x="2279" y="2517"/>
                    <a:pt x="2348" y="2523"/>
                    <a:pt x="2412" y="2523"/>
                  </a:cubicBezTo>
                  <a:cubicBezTo>
                    <a:pt x="2552" y="2523"/>
                    <a:pt x="2735" y="2497"/>
                    <a:pt x="2807" y="2372"/>
                  </a:cubicBezTo>
                  <a:cubicBezTo>
                    <a:pt x="2883" y="2240"/>
                    <a:pt x="2815" y="2026"/>
                    <a:pt x="2621" y="1783"/>
                  </a:cubicBezTo>
                  <a:cubicBezTo>
                    <a:pt x="2618" y="1779"/>
                    <a:pt x="2613" y="1777"/>
                    <a:pt x="2608" y="1777"/>
                  </a:cubicBezTo>
                  <a:cubicBezTo>
                    <a:pt x="2608" y="1777"/>
                    <a:pt x="2607" y="1777"/>
                    <a:pt x="2607" y="1777"/>
                  </a:cubicBezTo>
                  <a:cubicBezTo>
                    <a:pt x="2607" y="1777"/>
                    <a:pt x="2607" y="1777"/>
                    <a:pt x="2607" y="1777"/>
                  </a:cubicBezTo>
                  <a:close/>
                  <a:moveTo>
                    <a:pt x="465" y="1776"/>
                  </a:moveTo>
                  <a:cubicBezTo>
                    <a:pt x="460" y="1777"/>
                    <a:pt x="455" y="1779"/>
                    <a:pt x="452" y="1783"/>
                  </a:cubicBezTo>
                  <a:cubicBezTo>
                    <a:pt x="257" y="2026"/>
                    <a:pt x="190" y="2240"/>
                    <a:pt x="266" y="2371"/>
                  </a:cubicBezTo>
                  <a:cubicBezTo>
                    <a:pt x="338" y="2496"/>
                    <a:pt x="520" y="2523"/>
                    <a:pt x="661" y="2523"/>
                  </a:cubicBezTo>
                  <a:cubicBezTo>
                    <a:pt x="726" y="2523"/>
                    <a:pt x="795" y="2517"/>
                    <a:pt x="868" y="2506"/>
                  </a:cubicBezTo>
                  <a:cubicBezTo>
                    <a:pt x="873" y="2505"/>
                    <a:pt x="877" y="2502"/>
                    <a:pt x="880" y="2498"/>
                  </a:cubicBezTo>
                  <a:cubicBezTo>
                    <a:pt x="883" y="2494"/>
                    <a:pt x="884" y="2488"/>
                    <a:pt x="882" y="2483"/>
                  </a:cubicBezTo>
                  <a:cubicBezTo>
                    <a:pt x="847" y="2353"/>
                    <a:pt x="821" y="2213"/>
                    <a:pt x="803" y="2068"/>
                  </a:cubicBezTo>
                  <a:cubicBezTo>
                    <a:pt x="803" y="2063"/>
                    <a:pt x="800" y="2058"/>
                    <a:pt x="796" y="2055"/>
                  </a:cubicBezTo>
                  <a:cubicBezTo>
                    <a:pt x="678" y="1967"/>
                    <a:pt x="571" y="1875"/>
                    <a:pt x="479" y="1782"/>
                  </a:cubicBezTo>
                  <a:cubicBezTo>
                    <a:pt x="475" y="1778"/>
                    <a:pt x="470" y="1776"/>
                    <a:pt x="466" y="1776"/>
                  </a:cubicBezTo>
                  <a:cubicBezTo>
                    <a:pt x="465" y="1776"/>
                    <a:pt x="465" y="1776"/>
                    <a:pt x="465" y="1776"/>
                  </a:cubicBezTo>
                  <a:cubicBezTo>
                    <a:pt x="465" y="1776"/>
                    <a:pt x="465" y="1776"/>
                    <a:pt x="465" y="1776"/>
                  </a:cubicBezTo>
                  <a:close/>
                  <a:moveTo>
                    <a:pt x="2051" y="2216"/>
                  </a:moveTo>
                  <a:cubicBezTo>
                    <a:pt x="2048" y="2216"/>
                    <a:pt x="2044" y="2217"/>
                    <a:pt x="2041" y="2219"/>
                  </a:cubicBezTo>
                  <a:cubicBezTo>
                    <a:pt x="1998" y="2246"/>
                    <a:pt x="1957" y="2271"/>
                    <a:pt x="1916" y="2295"/>
                  </a:cubicBezTo>
                  <a:cubicBezTo>
                    <a:pt x="1874" y="2319"/>
                    <a:pt x="1831" y="2343"/>
                    <a:pt x="1787" y="2365"/>
                  </a:cubicBezTo>
                  <a:cubicBezTo>
                    <a:pt x="1781" y="2369"/>
                    <a:pt x="1777" y="2376"/>
                    <a:pt x="1778" y="2383"/>
                  </a:cubicBezTo>
                  <a:cubicBezTo>
                    <a:pt x="1778" y="2390"/>
                    <a:pt x="1783" y="2396"/>
                    <a:pt x="1790" y="2399"/>
                  </a:cubicBezTo>
                  <a:cubicBezTo>
                    <a:pt x="1860" y="2423"/>
                    <a:pt x="1930" y="2445"/>
                    <a:pt x="1998" y="2462"/>
                  </a:cubicBezTo>
                  <a:cubicBezTo>
                    <a:pt x="1999" y="2463"/>
                    <a:pt x="2001" y="2463"/>
                    <a:pt x="2002" y="2463"/>
                  </a:cubicBezTo>
                  <a:cubicBezTo>
                    <a:pt x="2010" y="2463"/>
                    <a:pt x="2017" y="2458"/>
                    <a:pt x="2020" y="2450"/>
                  </a:cubicBezTo>
                  <a:cubicBezTo>
                    <a:pt x="2038" y="2382"/>
                    <a:pt x="2055" y="2310"/>
                    <a:pt x="2069" y="2237"/>
                  </a:cubicBezTo>
                  <a:cubicBezTo>
                    <a:pt x="2070" y="2230"/>
                    <a:pt x="2067" y="2223"/>
                    <a:pt x="2061" y="2219"/>
                  </a:cubicBezTo>
                  <a:cubicBezTo>
                    <a:pt x="2058" y="2217"/>
                    <a:pt x="2055" y="2216"/>
                    <a:pt x="2051" y="2216"/>
                  </a:cubicBezTo>
                  <a:cubicBezTo>
                    <a:pt x="2051" y="2216"/>
                    <a:pt x="2051" y="2216"/>
                    <a:pt x="2051" y="2216"/>
                  </a:cubicBezTo>
                  <a:close/>
                  <a:moveTo>
                    <a:pt x="1022" y="2216"/>
                  </a:moveTo>
                  <a:cubicBezTo>
                    <a:pt x="1019" y="2216"/>
                    <a:pt x="1015" y="2217"/>
                    <a:pt x="1012" y="2219"/>
                  </a:cubicBezTo>
                  <a:cubicBezTo>
                    <a:pt x="1006" y="2223"/>
                    <a:pt x="1003" y="2230"/>
                    <a:pt x="1005" y="2237"/>
                  </a:cubicBezTo>
                  <a:cubicBezTo>
                    <a:pt x="1019" y="2311"/>
                    <a:pt x="1035" y="2383"/>
                    <a:pt x="1054" y="2450"/>
                  </a:cubicBezTo>
                  <a:cubicBezTo>
                    <a:pt x="1056" y="2458"/>
                    <a:pt x="1063" y="2463"/>
                    <a:pt x="1071" y="2463"/>
                  </a:cubicBezTo>
                  <a:cubicBezTo>
                    <a:pt x="1073" y="2463"/>
                    <a:pt x="1074" y="2463"/>
                    <a:pt x="1076" y="2462"/>
                  </a:cubicBezTo>
                  <a:cubicBezTo>
                    <a:pt x="1143" y="2445"/>
                    <a:pt x="1213" y="2423"/>
                    <a:pt x="1284" y="2399"/>
                  </a:cubicBezTo>
                  <a:cubicBezTo>
                    <a:pt x="1290" y="2396"/>
                    <a:pt x="1295" y="2390"/>
                    <a:pt x="1296" y="2383"/>
                  </a:cubicBezTo>
                  <a:cubicBezTo>
                    <a:pt x="1296" y="2376"/>
                    <a:pt x="1292" y="2369"/>
                    <a:pt x="1286" y="2365"/>
                  </a:cubicBezTo>
                  <a:cubicBezTo>
                    <a:pt x="1243" y="2343"/>
                    <a:pt x="1199" y="2319"/>
                    <a:pt x="1157" y="2295"/>
                  </a:cubicBezTo>
                  <a:cubicBezTo>
                    <a:pt x="1116" y="2271"/>
                    <a:pt x="1074" y="2245"/>
                    <a:pt x="1032" y="2219"/>
                  </a:cubicBezTo>
                  <a:cubicBezTo>
                    <a:pt x="1029" y="2217"/>
                    <a:pt x="1026" y="2216"/>
                    <a:pt x="1022" y="2216"/>
                  </a:cubicBezTo>
                  <a:cubicBezTo>
                    <a:pt x="1022" y="2216"/>
                    <a:pt x="1022" y="2216"/>
                    <a:pt x="1022" y="2216"/>
                  </a:cubicBezTo>
                  <a:close/>
                  <a:moveTo>
                    <a:pt x="1537" y="982"/>
                  </a:moveTo>
                  <a:cubicBezTo>
                    <a:pt x="1534" y="982"/>
                    <a:pt x="1531" y="983"/>
                    <a:pt x="1529" y="984"/>
                  </a:cubicBezTo>
                  <a:cubicBezTo>
                    <a:pt x="1433" y="1027"/>
                    <a:pt x="1337" y="1077"/>
                    <a:pt x="1244" y="1131"/>
                  </a:cubicBezTo>
                  <a:cubicBezTo>
                    <a:pt x="1153" y="1183"/>
                    <a:pt x="1062" y="1242"/>
                    <a:pt x="973" y="1305"/>
                  </a:cubicBezTo>
                  <a:cubicBezTo>
                    <a:pt x="969" y="1308"/>
                    <a:pt x="966" y="1313"/>
                    <a:pt x="965" y="1318"/>
                  </a:cubicBezTo>
                  <a:cubicBezTo>
                    <a:pt x="955" y="1424"/>
                    <a:pt x="950" y="1532"/>
                    <a:pt x="950" y="1639"/>
                  </a:cubicBezTo>
                  <a:cubicBezTo>
                    <a:pt x="950" y="1745"/>
                    <a:pt x="955" y="1853"/>
                    <a:pt x="965" y="1959"/>
                  </a:cubicBezTo>
                  <a:cubicBezTo>
                    <a:pt x="966" y="1964"/>
                    <a:pt x="969" y="1969"/>
                    <a:pt x="973" y="1972"/>
                  </a:cubicBezTo>
                  <a:cubicBezTo>
                    <a:pt x="1060" y="2034"/>
                    <a:pt x="1151" y="2092"/>
                    <a:pt x="1244" y="2146"/>
                  </a:cubicBezTo>
                  <a:cubicBezTo>
                    <a:pt x="1336" y="2199"/>
                    <a:pt x="1432" y="2249"/>
                    <a:pt x="1529" y="2293"/>
                  </a:cubicBezTo>
                  <a:cubicBezTo>
                    <a:pt x="1531" y="2295"/>
                    <a:pt x="1534" y="2295"/>
                    <a:pt x="1537" y="2295"/>
                  </a:cubicBezTo>
                  <a:cubicBezTo>
                    <a:pt x="1539" y="2295"/>
                    <a:pt x="1542" y="2295"/>
                    <a:pt x="1544" y="2293"/>
                  </a:cubicBezTo>
                  <a:cubicBezTo>
                    <a:pt x="1640" y="2250"/>
                    <a:pt x="1736" y="2200"/>
                    <a:pt x="1830" y="2146"/>
                  </a:cubicBezTo>
                  <a:cubicBezTo>
                    <a:pt x="1921" y="2093"/>
                    <a:pt x="2012" y="2035"/>
                    <a:pt x="2100" y="1972"/>
                  </a:cubicBezTo>
                  <a:cubicBezTo>
                    <a:pt x="2105" y="1969"/>
                    <a:pt x="2107" y="1964"/>
                    <a:pt x="2108" y="1959"/>
                  </a:cubicBezTo>
                  <a:cubicBezTo>
                    <a:pt x="2118" y="1853"/>
                    <a:pt x="2123" y="1745"/>
                    <a:pt x="2123" y="1639"/>
                  </a:cubicBezTo>
                  <a:cubicBezTo>
                    <a:pt x="2123" y="1532"/>
                    <a:pt x="2118" y="1424"/>
                    <a:pt x="2108" y="1318"/>
                  </a:cubicBezTo>
                  <a:cubicBezTo>
                    <a:pt x="2107" y="1313"/>
                    <a:pt x="2105" y="1308"/>
                    <a:pt x="2100" y="1305"/>
                  </a:cubicBezTo>
                  <a:cubicBezTo>
                    <a:pt x="2013" y="1243"/>
                    <a:pt x="1922" y="1184"/>
                    <a:pt x="1830" y="1131"/>
                  </a:cubicBezTo>
                  <a:cubicBezTo>
                    <a:pt x="1737" y="1078"/>
                    <a:pt x="1641" y="1028"/>
                    <a:pt x="1544" y="984"/>
                  </a:cubicBezTo>
                  <a:cubicBezTo>
                    <a:pt x="1542" y="983"/>
                    <a:pt x="1539" y="982"/>
                    <a:pt x="1537" y="982"/>
                  </a:cubicBezTo>
                  <a:cubicBezTo>
                    <a:pt x="1537" y="982"/>
                    <a:pt x="1537" y="982"/>
                    <a:pt x="1537" y="982"/>
                  </a:cubicBezTo>
                  <a:close/>
                  <a:moveTo>
                    <a:pt x="2310" y="1473"/>
                  </a:moveTo>
                  <a:cubicBezTo>
                    <a:pt x="2307" y="1473"/>
                    <a:pt x="2305" y="1474"/>
                    <a:pt x="2302" y="1475"/>
                  </a:cubicBezTo>
                  <a:cubicBezTo>
                    <a:pt x="2296" y="1478"/>
                    <a:pt x="2292" y="1485"/>
                    <a:pt x="2292" y="1492"/>
                  </a:cubicBezTo>
                  <a:cubicBezTo>
                    <a:pt x="2294" y="1539"/>
                    <a:pt x="2295" y="1588"/>
                    <a:pt x="2295" y="1638"/>
                  </a:cubicBezTo>
                  <a:cubicBezTo>
                    <a:pt x="2295" y="1686"/>
                    <a:pt x="2294" y="1735"/>
                    <a:pt x="2292" y="1786"/>
                  </a:cubicBezTo>
                  <a:cubicBezTo>
                    <a:pt x="2292" y="1793"/>
                    <a:pt x="2296" y="1799"/>
                    <a:pt x="2302" y="1803"/>
                  </a:cubicBezTo>
                  <a:cubicBezTo>
                    <a:pt x="2305" y="1804"/>
                    <a:pt x="2308" y="1804"/>
                    <a:pt x="2310" y="1804"/>
                  </a:cubicBezTo>
                  <a:cubicBezTo>
                    <a:pt x="2314" y="1804"/>
                    <a:pt x="2319" y="1803"/>
                    <a:pt x="2322" y="1800"/>
                  </a:cubicBezTo>
                  <a:cubicBezTo>
                    <a:pt x="2379" y="1752"/>
                    <a:pt x="2432" y="1702"/>
                    <a:pt x="2482" y="1652"/>
                  </a:cubicBezTo>
                  <a:cubicBezTo>
                    <a:pt x="2489" y="1645"/>
                    <a:pt x="2489" y="1633"/>
                    <a:pt x="2482" y="1626"/>
                  </a:cubicBezTo>
                  <a:cubicBezTo>
                    <a:pt x="2432" y="1576"/>
                    <a:pt x="2379" y="1526"/>
                    <a:pt x="2322" y="1477"/>
                  </a:cubicBezTo>
                  <a:cubicBezTo>
                    <a:pt x="2319" y="1475"/>
                    <a:pt x="2314" y="1473"/>
                    <a:pt x="2310" y="1473"/>
                  </a:cubicBezTo>
                  <a:cubicBezTo>
                    <a:pt x="2310" y="1473"/>
                    <a:pt x="2310" y="1473"/>
                    <a:pt x="2310" y="1473"/>
                  </a:cubicBezTo>
                  <a:close/>
                  <a:moveTo>
                    <a:pt x="763" y="1473"/>
                  </a:moveTo>
                  <a:cubicBezTo>
                    <a:pt x="759" y="1473"/>
                    <a:pt x="754" y="1475"/>
                    <a:pt x="751" y="1477"/>
                  </a:cubicBezTo>
                  <a:cubicBezTo>
                    <a:pt x="694" y="1526"/>
                    <a:pt x="640" y="1576"/>
                    <a:pt x="591" y="1626"/>
                  </a:cubicBezTo>
                  <a:cubicBezTo>
                    <a:pt x="585" y="1633"/>
                    <a:pt x="585" y="1645"/>
                    <a:pt x="592" y="1652"/>
                  </a:cubicBezTo>
                  <a:cubicBezTo>
                    <a:pt x="641" y="1701"/>
                    <a:pt x="694" y="1751"/>
                    <a:pt x="751" y="1800"/>
                  </a:cubicBezTo>
                  <a:cubicBezTo>
                    <a:pt x="755" y="1803"/>
                    <a:pt x="759" y="1804"/>
                    <a:pt x="763" y="1804"/>
                  </a:cubicBezTo>
                  <a:cubicBezTo>
                    <a:pt x="766" y="1804"/>
                    <a:pt x="768" y="1804"/>
                    <a:pt x="771" y="1802"/>
                  </a:cubicBezTo>
                  <a:cubicBezTo>
                    <a:pt x="777" y="1799"/>
                    <a:pt x="781" y="1793"/>
                    <a:pt x="781" y="1785"/>
                  </a:cubicBezTo>
                  <a:cubicBezTo>
                    <a:pt x="779" y="1737"/>
                    <a:pt x="778" y="1688"/>
                    <a:pt x="778" y="1639"/>
                  </a:cubicBezTo>
                  <a:cubicBezTo>
                    <a:pt x="778" y="1591"/>
                    <a:pt x="779" y="1541"/>
                    <a:pt x="781" y="1492"/>
                  </a:cubicBezTo>
                  <a:cubicBezTo>
                    <a:pt x="781" y="1485"/>
                    <a:pt x="777" y="1478"/>
                    <a:pt x="771" y="1475"/>
                  </a:cubicBezTo>
                  <a:cubicBezTo>
                    <a:pt x="768" y="1474"/>
                    <a:pt x="766" y="1473"/>
                    <a:pt x="763" y="1473"/>
                  </a:cubicBezTo>
                  <a:cubicBezTo>
                    <a:pt x="763" y="1473"/>
                    <a:pt x="763" y="1473"/>
                    <a:pt x="763" y="1473"/>
                  </a:cubicBezTo>
                  <a:close/>
                  <a:moveTo>
                    <a:pt x="661" y="754"/>
                  </a:moveTo>
                  <a:cubicBezTo>
                    <a:pt x="521" y="754"/>
                    <a:pt x="338" y="780"/>
                    <a:pt x="266" y="905"/>
                  </a:cubicBezTo>
                  <a:cubicBezTo>
                    <a:pt x="196" y="1025"/>
                    <a:pt x="253" y="1229"/>
                    <a:pt x="417" y="1450"/>
                  </a:cubicBezTo>
                  <a:cubicBezTo>
                    <a:pt x="428" y="1465"/>
                    <a:pt x="439" y="1479"/>
                    <a:pt x="450" y="1494"/>
                  </a:cubicBezTo>
                  <a:cubicBezTo>
                    <a:pt x="454" y="1498"/>
                    <a:pt x="458" y="1500"/>
                    <a:pt x="464" y="1500"/>
                  </a:cubicBezTo>
                  <a:cubicBezTo>
                    <a:pt x="464" y="1500"/>
                    <a:pt x="464" y="1500"/>
                    <a:pt x="465" y="1500"/>
                  </a:cubicBezTo>
                  <a:cubicBezTo>
                    <a:pt x="469" y="1500"/>
                    <a:pt x="474" y="1498"/>
                    <a:pt x="477" y="1495"/>
                  </a:cubicBezTo>
                  <a:cubicBezTo>
                    <a:pt x="571" y="1401"/>
                    <a:pt x="679" y="1308"/>
                    <a:pt x="797" y="1219"/>
                  </a:cubicBezTo>
                  <a:cubicBezTo>
                    <a:pt x="801" y="1216"/>
                    <a:pt x="803" y="1212"/>
                    <a:pt x="804" y="1207"/>
                  </a:cubicBezTo>
                  <a:cubicBezTo>
                    <a:pt x="821" y="1061"/>
                    <a:pt x="848" y="922"/>
                    <a:pt x="883" y="793"/>
                  </a:cubicBezTo>
                  <a:cubicBezTo>
                    <a:pt x="884" y="788"/>
                    <a:pt x="883" y="783"/>
                    <a:pt x="880" y="779"/>
                  </a:cubicBezTo>
                  <a:cubicBezTo>
                    <a:pt x="878" y="774"/>
                    <a:pt x="873" y="771"/>
                    <a:pt x="868" y="771"/>
                  </a:cubicBezTo>
                  <a:cubicBezTo>
                    <a:pt x="794" y="759"/>
                    <a:pt x="725" y="754"/>
                    <a:pt x="661" y="754"/>
                  </a:cubicBezTo>
                  <a:cubicBezTo>
                    <a:pt x="661" y="754"/>
                    <a:pt x="661" y="754"/>
                    <a:pt x="661" y="754"/>
                  </a:cubicBezTo>
                  <a:close/>
                  <a:moveTo>
                    <a:pt x="2412" y="754"/>
                  </a:moveTo>
                  <a:cubicBezTo>
                    <a:pt x="2347" y="754"/>
                    <a:pt x="2278" y="760"/>
                    <a:pt x="2206" y="771"/>
                  </a:cubicBezTo>
                  <a:cubicBezTo>
                    <a:pt x="2201" y="772"/>
                    <a:pt x="2196" y="774"/>
                    <a:pt x="2194" y="779"/>
                  </a:cubicBezTo>
                  <a:cubicBezTo>
                    <a:pt x="2191" y="783"/>
                    <a:pt x="2190" y="788"/>
                    <a:pt x="2191" y="793"/>
                  </a:cubicBezTo>
                  <a:cubicBezTo>
                    <a:pt x="2227" y="923"/>
                    <a:pt x="2253" y="1063"/>
                    <a:pt x="2270" y="1207"/>
                  </a:cubicBezTo>
                  <a:cubicBezTo>
                    <a:pt x="2271" y="1212"/>
                    <a:pt x="2273" y="1217"/>
                    <a:pt x="2277" y="1220"/>
                  </a:cubicBezTo>
                  <a:cubicBezTo>
                    <a:pt x="2395" y="1308"/>
                    <a:pt x="2503" y="1401"/>
                    <a:pt x="2596" y="1495"/>
                  </a:cubicBezTo>
                  <a:cubicBezTo>
                    <a:pt x="2600" y="1498"/>
                    <a:pt x="2605" y="1500"/>
                    <a:pt x="2609" y="1500"/>
                  </a:cubicBezTo>
                  <a:cubicBezTo>
                    <a:pt x="2610" y="1500"/>
                    <a:pt x="2610" y="1500"/>
                    <a:pt x="2610" y="1500"/>
                  </a:cubicBezTo>
                  <a:cubicBezTo>
                    <a:pt x="2615" y="1500"/>
                    <a:pt x="2620" y="1498"/>
                    <a:pt x="2624" y="1494"/>
                  </a:cubicBezTo>
                  <a:cubicBezTo>
                    <a:pt x="2636" y="1478"/>
                    <a:pt x="2647" y="1464"/>
                    <a:pt x="2657" y="1450"/>
                  </a:cubicBezTo>
                  <a:cubicBezTo>
                    <a:pt x="2821" y="1229"/>
                    <a:pt x="2877" y="1026"/>
                    <a:pt x="2808" y="905"/>
                  </a:cubicBezTo>
                  <a:cubicBezTo>
                    <a:pt x="2735" y="780"/>
                    <a:pt x="2553" y="754"/>
                    <a:pt x="2412" y="754"/>
                  </a:cubicBezTo>
                  <a:cubicBezTo>
                    <a:pt x="2412" y="754"/>
                    <a:pt x="2412" y="754"/>
                    <a:pt x="2412" y="754"/>
                  </a:cubicBezTo>
                  <a:close/>
                  <a:moveTo>
                    <a:pt x="1071" y="814"/>
                  </a:moveTo>
                  <a:cubicBezTo>
                    <a:pt x="1063" y="814"/>
                    <a:pt x="1056" y="819"/>
                    <a:pt x="1054" y="827"/>
                  </a:cubicBezTo>
                  <a:cubicBezTo>
                    <a:pt x="1035" y="894"/>
                    <a:pt x="1019" y="966"/>
                    <a:pt x="1005" y="1039"/>
                  </a:cubicBezTo>
                  <a:cubicBezTo>
                    <a:pt x="1003" y="1046"/>
                    <a:pt x="1006" y="1053"/>
                    <a:pt x="1012" y="1057"/>
                  </a:cubicBezTo>
                  <a:cubicBezTo>
                    <a:pt x="1015" y="1060"/>
                    <a:pt x="1019" y="1061"/>
                    <a:pt x="1022" y="1061"/>
                  </a:cubicBezTo>
                  <a:cubicBezTo>
                    <a:pt x="1026" y="1061"/>
                    <a:pt x="1029" y="1060"/>
                    <a:pt x="1032" y="1058"/>
                  </a:cubicBezTo>
                  <a:cubicBezTo>
                    <a:pt x="1074" y="1032"/>
                    <a:pt x="1116" y="1006"/>
                    <a:pt x="1157" y="982"/>
                  </a:cubicBezTo>
                  <a:cubicBezTo>
                    <a:pt x="1199" y="958"/>
                    <a:pt x="1242" y="934"/>
                    <a:pt x="1286" y="911"/>
                  </a:cubicBezTo>
                  <a:cubicBezTo>
                    <a:pt x="1292" y="908"/>
                    <a:pt x="1296" y="901"/>
                    <a:pt x="1296" y="894"/>
                  </a:cubicBezTo>
                  <a:cubicBezTo>
                    <a:pt x="1295" y="887"/>
                    <a:pt x="1290" y="881"/>
                    <a:pt x="1283" y="878"/>
                  </a:cubicBezTo>
                  <a:cubicBezTo>
                    <a:pt x="1213" y="853"/>
                    <a:pt x="1143" y="832"/>
                    <a:pt x="1076" y="814"/>
                  </a:cubicBezTo>
                  <a:cubicBezTo>
                    <a:pt x="1074" y="814"/>
                    <a:pt x="1073" y="814"/>
                    <a:pt x="1071" y="814"/>
                  </a:cubicBezTo>
                  <a:cubicBezTo>
                    <a:pt x="1071" y="814"/>
                    <a:pt x="1071" y="814"/>
                    <a:pt x="1071" y="814"/>
                  </a:cubicBezTo>
                  <a:close/>
                  <a:moveTo>
                    <a:pt x="2002" y="814"/>
                  </a:moveTo>
                  <a:cubicBezTo>
                    <a:pt x="2001" y="814"/>
                    <a:pt x="1999" y="814"/>
                    <a:pt x="1997" y="814"/>
                  </a:cubicBezTo>
                  <a:cubicBezTo>
                    <a:pt x="1930" y="832"/>
                    <a:pt x="1860" y="853"/>
                    <a:pt x="1790" y="878"/>
                  </a:cubicBezTo>
                  <a:cubicBezTo>
                    <a:pt x="1783" y="881"/>
                    <a:pt x="1778" y="887"/>
                    <a:pt x="1778" y="894"/>
                  </a:cubicBezTo>
                  <a:cubicBezTo>
                    <a:pt x="1777" y="901"/>
                    <a:pt x="1781" y="908"/>
                    <a:pt x="1787" y="911"/>
                  </a:cubicBezTo>
                  <a:cubicBezTo>
                    <a:pt x="1830" y="934"/>
                    <a:pt x="1874" y="958"/>
                    <a:pt x="1916" y="982"/>
                  </a:cubicBezTo>
                  <a:cubicBezTo>
                    <a:pt x="1958" y="1006"/>
                    <a:pt x="2000" y="1032"/>
                    <a:pt x="2041" y="1058"/>
                  </a:cubicBezTo>
                  <a:cubicBezTo>
                    <a:pt x="2044" y="1060"/>
                    <a:pt x="2047" y="1061"/>
                    <a:pt x="2051" y="1061"/>
                  </a:cubicBezTo>
                  <a:cubicBezTo>
                    <a:pt x="2054" y="1061"/>
                    <a:pt x="2058" y="1060"/>
                    <a:pt x="2061" y="1057"/>
                  </a:cubicBezTo>
                  <a:cubicBezTo>
                    <a:pt x="2067" y="1053"/>
                    <a:pt x="2070" y="1046"/>
                    <a:pt x="2068" y="1039"/>
                  </a:cubicBezTo>
                  <a:cubicBezTo>
                    <a:pt x="2055" y="966"/>
                    <a:pt x="2038" y="894"/>
                    <a:pt x="2020" y="827"/>
                  </a:cubicBezTo>
                  <a:cubicBezTo>
                    <a:pt x="2017" y="819"/>
                    <a:pt x="2010" y="814"/>
                    <a:pt x="2002" y="814"/>
                  </a:cubicBezTo>
                  <a:cubicBezTo>
                    <a:pt x="2002" y="814"/>
                    <a:pt x="2002" y="814"/>
                    <a:pt x="2002" y="814"/>
                  </a:cubicBezTo>
                  <a:close/>
                  <a:moveTo>
                    <a:pt x="1537" y="172"/>
                  </a:moveTo>
                  <a:cubicBezTo>
                    <a:pt x="1385" y="172"/>
                    <a:pt x="1233" y="337"/>
                    <a:pt x="1120" y="627"/>
                  </a:cubicBezTo>
                  <a:cubicBezTo>
                    <a:pt x="1118" y="631"/>
                    <a:pt x="1118" y="637"/>
                    <a:pt x="1120" y="641"/>
                  </a:cubicBezTo>
                  <a:cubicBezTo>
                    <a:pt x="1123" y="646"/>
                    <a:pt x="1127" y="649"/>
                    <a:pt x="1132" y="651"/>
                  </a:cubicBezTo>
                  <a:cubicBezTo>
                    <a:pt x="1260" y="685"/>
                    <a:pt x="1394" y="731"/>
                    <a:pt x="1529" y="789"/>
                  </a:cubicBezTo>
                  <a:cubicBezTo>
                    <a:pt x="1532" y="790"/>
                    <a:pt x="1534" y="790"/>
                    <a:pt x="1537" y="790"/>
                  </a:cubicBezTo>
                  <a:cubicBezTo>
                    <a:pt x="1539" y="790"/>
                    <a:pt x="1541" y="790"/>
                    <a:pt x="1544" y="789"/>
                  </a:cubicBezTo>
                  <a:cubicBezTo>
                    <a:pt x="1679" y="731"/>
                    <a:pt x="1813" y="684"/>
                    <a:pt x="1941" y="651"/>
                  </a:cubicBezTo>
                  <a:cubicBezTo>
                    <a:pt x="1946" y="649"/>
                    <a:pt x="1950" y="646"/>
                    <a:pt x="1953" y="641"/>
                  </a:cubicBezTo>
                  <a:cubicBezTo>
                    <a:pt x="1955" y="637"/>
                    <a:pt x="1955" y="631"/>
                    <a:pt x="1953" y="626"/>
                  </a:cubicBezTo>
                  <a:cubicBezTo>
                    <a:pt x="1840" y="337"/>
                    <a:pt x="1688" y="172"/>
                    <a:pt x="1537" y="172"/>
                  </a:cubicBezTo>
                  <a:cubicBezTo>
                    <a:pt x="1537" y="172"/>
                    <a:pt x="1537" y="172"/>
                    <a:pt x="1537" y="172"/>
                  </a:cubicBezTo>
                  <a:close/>
                  <a:moveTo>
                    <a:pt x="1537" y="1927"/>
                  </a:moveTo>
                  <a:cubicBezTo>
                    <a:pt x="1377" y="1927"/>
                    <a:pt x="1248" y="1797"/>
                    <a:pt x="1248" y="1638"/>
                  </a:cubicBezTo>
                  <a:cubicBezTo>
                    <a:pt x="1248" y="1479"/>
                    <a:pt x="1377" y="1349"/>
                    <a:pt x="1537" y="1349"/>
                  </a:cubicBezTo>
                  <a:cubicBezTo>
                    <a:pt x="1696" y="1349"/>
                    <a:pt x="1825" y="1479"/>
                    <a:pt x="1825" y="1638"/>
                  </a:cubicBezTo>
                  <a:cubicBezTo>
                    <a:pt x="1825" y="1797"/>
                    <a:pt x="1696" y="1927"/>
                    <a:pt x="1537" y="1927"/>
                  </a:cubicBezTo>
                  <a:cubicBezTo>
                    <a:pt x="1537" y="1927"/>
                    <a:pt x="1537" y="1927"/>
                    <a:pt x="1537" y="1927"/>
                  </a:cubicBezTo>
                  <a:close/>
                  <a:moveTo>
                    <a:pt x="1537" y="1521"/>
                  </a:moveTo>
                  <a:cubicBezTo>
                    <a:pt x="1472" y="1521"/>
                    <a:pt x="1419" y="1574"/>
                    <a:pt x="1419" y="1639"/>
                  </a:cubicBezTo>
                  <a:cubicBezTo>
                    <a:pt x="1419" y="1703"/>
                    <a:pt x="1472" y="1756"/>
                    <a:pt x="1537" y="1756"/>
                  </a:cubicBezTo>
                  <a:cubicBezTo>
                    <a:pt x="1601" y="1756"/>
                    <a:pt x="1654" y="1703"/>
                    <a:pt x="1654" y="1639"/>
                  </a:cubicBezTo>
                  <a:cubicBezTo>
                    <a:pt x="1654" y="1574"/>
                    <a:pt x="1601" y="1521"/>
                    <a:pt x="1537" y="1521"/>
                  </a:cubicBezTo>
                  <a:cubicBezTo>
                    <a:pt x="1537" y="1521"/>
                    <a:pt x="1537" y="1521"/>
                    <a:pt x="1537" y="1521"/>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grpSp>
      <p:grpSp>
        <p:nvGrpSpPr>
          <p:cNvPr id="54" name="组合 53"/>
          <p:cNvGrpSpPr/>
          <p:nvPr/>
        </p:nvGrpSpPr>
        <p:grpSpPr>
          <a:xfrm>
            <a:off x="8944203" y="2796928"/>
            <a:ext cx="443328" cy="443325"/>
            <a:chOff x="2181548" y="5429876"/>
            <a:chExt cx="257454" cy="257452"/>
          </a:xfrm>
        </p:grpSpPr>
        <p:sp>
          <p:nvSpPr>
            <p:cNvPr id="38" name="PA_椭圆 72"/>
            <p:cNvSpPr/>
            <p:nvPr>
              <p:custDataLst>
                <p:tags r:id="rId13"/>
              </p:custDataLst>
            </p:nvPr>
          </p:nvSpPr>
          <p:spPr>
            <a:xfrm>
              <a:off x="2181548" y="5429876"/>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Freeform 9"/>
            <p:cNvSpPr/>
            <p:nvPr/>
          </p:nvSpPr>
          <p:spPr bwMode="auto">
            <a:xfrm>
              <a:off x="2232558" y="5481154"/>
              <a:ext cx="155434" cy="154896"/>
            </a:xfrm>
            <a:custGeom>
              <a:avLst/>
              <a:gdLst>
                <a:gd name="T0" fmla="*/ 2861 w 3270"/>
                <a:gd name="T1" fmla="*/ 2036 h 3262"/>
                <a:gd name="T2" fmla="*/ 3270 w 3270"/>
                <a:gd name="T3" fmla="*/ 1627 h 3262"/>
                <a:gd name="T4" fmla="*/ 2861 w 3270"/>
                <a:gd name="T5" fmla="*/ 1219 h 3262"/>
                <a:gd name="T6" fmla="*/ 2469 w 3270"/>
                <a:gd name="T7" fmla="*/ 1514 h 3262"/>
                <a:gd name="T8" fmla="*/ 1446 w 3270"/>
                <a:gd name="T9" fmla="*/ 1514 h 3262"/>
                <a:gd name="T10" fmla="*/ 2018 w 3270"/>
                <a:gd name="T11" fmla="*/ 522 h 3262"/>
                <a:gd name="T12" fmla="*/ 2469 w 3270"/>
                <a:gd name="T13" fmla="*/ 522 h 3262"/>
                <a:gd name="T14" fmla="*/ 2861 w 3270"/>
                <a:gd name="T15" fmla="*/ 817 h 3262"/>
                <a:gd name="T16" fmla="*/ 3270 w 3270"/>
                <a:gd name="T17" fmla="*/ 409 h 3262"/>
                <a:gd name="T18" fmla="*/ 2861 w 3270"/>
                <a:gd name="T19" fmla="*/ 0 h 3262"/>
                <a:gd name="T20" fmla="*/ 2469 w 3270"/>
                <a:gd name="T21" fmla="*/ 295 h 3262"/>
                <a:gd name="T22" fmla="*/ 1887 w 3270"/>
                <a:gd name="T23" fmla="*/ 295 h 3262"/>
                <a:gd name="T24" fmla="*/ 1183 w 3270"/>
                <a:gd name="T25" fmla="*/ 1514 h 3262"/>
                <a:gd name="T26" fmla="*/ 801 w 3270"/>
                <a:gd name="T27" fmla="*/ 1514 h 3262"/>
                <a:gd name="T28" fmla="*/ 409 w 3270"/>
                <a:gd name="T29" fmla="*/ 1219 h 3262"/>
                <a:gd name="T30" fmla="*/ 0 w 3270"/>
                <a:gd name="T31" fmla="*/ 1627 h 3262"/>
                <a:gd name="T32" fmla="*/ 409 w 3270"/>
                <a:gd name="T33" fmla="*/ 2036 h 3262"/>
                <a:gd name="T34" fmla="*/ 801 w 3270"/>
                <a:gd name="T35" fmla="*/ 1741 h 3262"/>
                <a:gd name="T36" fmla="*/ 1183 w 3270"/>
                <a:gd name="T37" fmla="*/ 1741 h 3262"/>
                <a:gd name="T38" fmla="*/ 1887 w 3270"/>
                <a:gd name="T39" fmla="*/ 2967 h 3262"/>
                <a:gd name="T40" fmla="*/ 2469 w 3270"/>
                <a:gd name="T41" fmla="*/ 2967 h 3262"/>
                <a:gd name="T42" fmla="*/ 2861 w 3270"/>
                <a:gd name="T43" fmla="*/ 3262 h 3262"/>
                <a:gd name="T44" fmla="*/ 3270 w 3270"/>
                <a:gd name="T45" fmla="*/ 2853 h 3262"/>
                <a:gd name="T46" fmla="*/ 2861 w 3270"/>
                <a:gd name="T47" fmla="*/ 2445 h 3262"/>
                <a:gd name="T48" fmla="*/ 2469 w 3270"/>
                <a:gd name="T49" fmla="*/ 2740 h 3262"/>
                <a:gd name="T50" fmla="*/ 2018 w 3270"/>
                <a:gd name="T51" fmla="*/ 2740 h 3262"/>
                <a:gd name="T52" fmla="*/ 1445 w 3270"/>
                <a:gd name="T53" fmla="*/ 1741 h 3262"/>
                <a:gd name="T54" fmla="*/ 2469 w 3270"/>
                <a:gd name="T55" fmla="*/ 1741 h 3262"/>
                <a:gd name="T56" fmla="*/ 2861 w 3270"/>
                <a:gd name="T57" fmla="*/ 2036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0" h="3262">
                  <a:moveTo>
                    <a:pt x="2861" y="2036"/>
                  </a:moveTo>
                  <a:cubicBezTo>
                    <a:pt x="3087" y="2036"/>
                    <a:pt x="3270" y="1853"/>
                    <a:pt x="3270" y="1627"/>
                  </a:cubicBezTo>
                  <a:cubicBezTo>
                    <a:pt x="3270" y="1402"/>
                    <a:pt x="3087" y="1219"/>
                    <a:pt x="2861" y="1219"/>
                  </a:cubicBezTo>
                  <a:cubicBezTo>
                    <a:pt x="2675" y="1219"/>
                    <a:pt x="2518" y="1343"/>
                    <a:pt x="2469" y="1514"/>
                  </a:cubicBezTo>
                  <a:cubicBezTo>
                    <a:pt x="1446" y="1514"/>
                    <a:pt x="1446" y="1514"/>
                    <a:pt x="1446" y="1514"/>
                  </a:cubicBezTo>
                  <a:cubicBezTo>
                    <a:pt x="2018" y="522"/>
                    <a:pt x="2018" y="522"/>
                    <a:pt x="2018" y="522"/>
                  </a:cubicBezTo>
                  <a:cubicBezTo>
                    <a:pt x="2469" y="522"/>
                    <a:pt x="2469" y="522"/>
                    <a:pt x="2469" y="522"/>
                  </a:cubicBezTo>
                  <a:cubicBezTo>
                    <a:pt x="2518" y="693"/>
                    <a:pt x="2675" y="817"/>
                    <a:pt x="2861" y="817"/>
                  </a:cubicBezTo>
                  <a:cubicBezTo>
                    <a:pt x="3087" y="817"/>
                    <a:pt x="3270" y="634"/>
                    <a:pt x="3270" y="409"/>
                  </a:cubicBezTo>
                  <a:cubicBezTo>
                    <a:pt x="3270" y="183"/>
                    <a:pt x="3087" y="0"/>
                    <a:pt x="2861" y="0"/>
                  </a:cubicBezTo>
                  <a:cubicBezTo>
                    <a:pt x="2675" y="0"/>
                    <a:pt x="2518" y="125"/>
                    <a:pt x="2469" y="295"/>
                  </a:cubicBezTo>
                  <a:cubicBezTo>
                    <a:pt x="1887" y="295"/>
                    <a:pt x="1887" y="295"/>
                    <a:pt x="1887" y="295"/>
                  </a:cubicBezTo>
                  <a:cubicBezTo>
                    <a:pt x="1183" y="1514"/>
                    <a:pt x="1183" y="1514"/>
                    <a:pt x="1183" y="1514"/>
                  </a:cubicBezTo>
                  <a:cubicBezTo>
                    <a:pt x="801" y="1514"/>
                    <a:pt x="801" y="1514"/>
                    <a:pt x="801" y="1514"/>
                  </a:cubicBezTo>
                  <a:cubicBezTo>
                    <a:pt x="752" y="1343"/>
                    <a:pt x="595" y="1219"/>
                    <a:pt x="409" y="1219"/>
                  </a:cubicBezTo>
                  <a:cubicBezTo>
                    <a:pt x="183" y="1219"/>
                    <a:pt x="0" y="1402"/>
                    <a:pt x="0" y="1627"/>
                  </a:cubicBezTo>
                  <a:cubicBezTo>
                    <a:pt x="0" y="1853"/>
                    <a:pt x="183" y="2036"/>
                    <a:pt x="409" y="2036"/>
                  </a:cubicBezTo>
                  <a:cubicBezTo>
                    <a:pt x="595" y="2036"/>
                    <a:pt x="752" y="1911"/>
                    <a:pt x="801" y="1741"/>
                  </a:cubicBezTo>
                  <a:cubicBezTo>
                    <a:pt x="1183" y="1741"/>
                    <a:pt x="1183" y="1741"/>
                    <a:pt x="1183" y="1741"/>
                  </a:cubicBezTo>
                  <a:cubicBezTo>
                    <a:pt x="1887" y="2967"/>
                    <a:pt x="1887" y="2967"/>
                    <a:pt x="1887" y="2967"/>
                  </a:cubicBezTo>
                  <a:cubicBezTo>
                    <a:pt x="2469" y="2967"/>
                    <a:pt x="2469" y="2967"/>
                    <a:pt x="2469" y="2967"/>
                  </a:cubicBezTo>
                  <a:cubicBezTo>
                    <a:pt x="2518" y="3137"/>
                    <a:pt x="2675" y="3262"/>
                    <a:pt x="2861" y="3262"/>
                  </a:cubicBezTo>
                  <a:cubicBezTo>
                    <a:pt x="3087" y="3262"/>
                    <a:pt x="3270" y="3079"/>
                    <a:pt x="3270" y="2853"/>
                  </a:cubicBezTo>
                  <a:cubicBezTo>
                    <a:pt x="3270" y="2628"/>
                    <a:pt x="3087" y="2445"/>
                    <a:pt x="2861" y="2445"/>
                  </a:cubicBezTo>
                  <a:cubicBezTo>
                    <a:pt x="2675" y="2445"/>
                    <a:pt x="2518" y="2569"/>
                    <a:pt x="2469" y="2740"/>
                  </a:cubicBezTo>
                  <a:cubicBezTo>
                    <a:pt x="2018" y="2740"/>
                    <a:pt x="2018" y="2740"/>
                    <a:pt x="2018" y="2740"/>
                  </a:cubicBezTo>
                  <a:cubicBezTo>
                    <a:pt x="1445" y="1741"/>
                    <a:pt x="1445" y="1741"/>
                    <a:pt x="1445" y="1741"/>
                  </a:cubicBezTo>
                  <a:cubicBezTo>
                    <a:pt x="2469" y="1741"/>
                    <a:pt x="2469" y="1741"/>
                    <a:pt x="2469" y="1741"/>
                  </a:cubicBezTo>
                  <a:cubicBezTo>
                    <a:pt x="2518" y="1911"/>
                    <a:pt x="2675" y="2036"/>
                    <a:pt x="2861" y="2036"/>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grpSp>
      <p:sp>
        <p:nvSpPr>
          <p:cNvPr id="3" name="文本框 2"/>
          <p:cNvSpPr txBox="1"/>
          <p:nvPr/>
        </p:nvSpPr>
        <p:spPr>
          <a:xfrm>
            <a:off x="381232" y="351787"/>
            <a:ext cx="985520" cy="829945"/>
          </a:xfrm>
          <a:prstGeom prst="rect">
            <a:avLst/>
          </a:prstGeom>
          <a:noFill/>
        </p:spPr>
        <p:txBody>
          <a:bodyPr wrap="none" rtlCol="0">
            <a:spAutoFit/>
          </a:bodyPr>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a:t>
            </a:r>
            <a:r>
              <a:rPr lang="en-US" sz="4800" b="1" kern="1500" spc="200" dirty="0">
                <a:solidFill>
                  <a:schemeClr val="bg1"/>
                </a:solidFill>
                <a:latin typeface="微软雅黑" panose="020B0503020204020204" pitchFamily="34" charset="-122"/>
                <a:ea typeface="微软雅黑" panose="020B0503020204020204" pitchFamily="34" charset="-122"/>
              </a:rPr>
              <a:t>6</a:t>
            </a:r>
            <a:endParaRPr 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371885" y="445761"/>
            <a:ext cx="2301667" cy="643048"/>
            <a:chOff x="7099597" y="1681174"/>
            <a:chExt cx="2301667" cy="643048"/>
          </a:xfrm>
        </p:grpSpPr>
        <p:sp>
          <p:nvSpPr>
            <p:cNvPr id="7" name="文本框 6"/>
            <p:cNvSpPr txBox="1"/>
            <p:nvPr/>
          </p:nvSpPr>
          <p:spPr>
            <a:xfrm>
              <a:off x="7099597" y="1681174"/>
              <a:ext cx="2120603" cy="460375"/>
            </a:xfrm>
            <a:prstGeom prst="rect">
              <a:avLst/>
            </a:prstGeom>
            <a:noFill/>
          </p:spPr>
          <p:txBody>
            <a:bodyPr wrap="square" rtlCol="0">
              <a:spAutoFit/>
            </a:bodyPr>
            <a:p>
              <a:r>
                <a:rPr lang="zh-CN" altLang="en-US" sz="2400" dirty="0">
                  <a:solidFill>
                    <a:schemeClr val="bg1"/>
                  </a:solidFill>
                  <a:latin typeface="微软雅黑" panose="020B0503020204020204" pitchFamily="34" charset="-122"/>
                  <a:ea typeface="微软雅黑" panose="020B0503020204020204" pitchFamily="34" charset="-122"/>
                </a:rPr>
                <a:t>节点建设</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099597" y="2016445"/>
              <a:ext cx="2301667" cy="307777"/>
            </a:xfrm>
            <a:prstGeom prst="rect">
              <a:avLst/>
            </a:prstGeom>
            <a:noFill/>
          </p:spPr>
          <p:txBody>
            <a:bodyPr wrap="square" rtlCol="0">
              <a:spAutoFit/>
            </a:bodyPr>
            <a:p>
              <a:r>
                <a:rPr lang="en-US" altLang="zh-CN" sz="1400" dirty="0">
                  <a:solidFill>
                    <a:schemeClr val="bg1"/>
                  </a:solidFill>
                  <a:latin typeface="等线 Light" panose="02010600030101010101" pitchFamily="2" charset="-122"/>
                  <a:ea typeface="等线 Light" panose="02010600030101010101" pitchFamily="2" charset="-122"/>
                </a:rPr>
                <a:t>Project Description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31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31000">
                                          <p:cBhvr additive="base">
                                            <p:cTn id="7" dur="800" fill="hold"/>
                                            <p:tgtEl>
                                              <p:spTgt spid="32"/>
                                            </p:tgtEl>
                                            <p:attrNameLst>
                                              <p:attrName>ppt_x</p:attrName>
                                            </p:attrNameLst>
                                          </p:cBhvr>
                                          <p:tavLst>
                                            <p:tav tm="0">
                                              <p:val>
                                                <p:strVal val="0-#ppt_w/2"/>
                                              </p:val>
                                            </p:tav>
                                            <p:tav tm="100000">
                                              <p:val>
                                                <p:strVal val="#ppt_x"/>
                                              </p:val>
                                            </p:tav>
                                          </p:tavLst>
                                        </p:anim>
                                        <p:anim calcmode="lin" valueType="num" p14:bounceEnd="31000">
                                          <p:cBhvr additive="base">
                                            <p:cTn id="8" dur="8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1000">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14:bounceEnd="31000">
                                          <p:cBhvr additive="base">
                                            <p:cTn id="11" dur="800" fill="hold"/>
                                            <p:tgtEl>
                                              <p:spTgt spid="33"/>
                                            </p:tgtEl>
                                            <p:attrNameLst>
                                              <p:attrName>ppt_x</p:attrName>
                                            </p:attrNameLst>
                                          </p:cBhvr>
                                          <p:tavLst>
                                            <p:tav tm="0">
                                              <p:val>
                                                <p:strVal val="0-#ppt_w/2"/>
                                              </p:val>
                                            </p:tav>
                                            <p:tav tm="100000">
                                              <p:val>
                                                <p:strVal val="#ppt_x"/>
                                              </p:val>
                                            </p:tav>
                                          </p:tavLst>
                                        </p:anim>
                                        <p:anim calcmode="lin" valueType="num" p14:bounceEnd="31000">
                                          <p:cBhvr additive="base">
                                            <p:cTn id="12" dur="8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31000">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14:bounceEnd="31000">
                                          <p:cBhvr additive="base">
                                            <p:cTn id="15" dur="800" fill="hold"/>
                                            <p:tgtEl>
                                              <p:spTgt spid="35"/>
                                            </p:tgtEl>
                                            <p:attrNameLst>
                                              <p:attrName>ppt_x</p:attrName>
                                            </p:attrNameLst>
                                          </p:cBhvr>
                                          <p:tavLst>
                                            <p:tav tm="0">
                                              <p:val>
                                                <p:strVal val="0-#ppt_w/2"/>
                                              </p:val>
                                            </p:tav>
                                            <p:tav tm="100000">
                                              <p:val>
                                                <p:strVal val="#ppt_x"/>
                                              </p:val>
                                            </p:tav>
                                          </p:tavLst>
                                        </p:anim>
                                        <p:anim calcmode="lin" valueType="num" p14:bounceEnd="31000">
                                          <p:cBhvr additive="base">
                                            <p:cTn id="16" dur="8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800" fill="hold"/>
                                            <p:tgtEl>
                                              <p:spTgt spid="32"/>
                                            </p:tgtEl>
                                            <p:attrNameLst>
                                              <p:attrName>ppt_x</p:attrName>
                                            </p:attrNameLst>
                                          </p:cBhvr>
                                          <p:tavLst>
                                            <p:tav tm="0">
                                              <p:val>
                                                <p:strVal val="0-#ppt_w/2"/>
                                              </p:val>
                                            </p:tav>
                                            <p:tav tm="100000">
                                              <p:val>
                                                <p:strVal val="#ppt_x"/>
                                              </p:val>
                                            </p:tav>
                                          </p:tavLst>
                                        </p:anim>
                                        <p:anim calcmode="lin" valueType="num">
                                          <p:cBhvr additive="base">
                                            <p:cTn id="8" dur="8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800" fill="hold"/>
                                            <p:tgtEl>
                                              <p:spTgt spid="33"/>
                                            </p:tgtEl>
                                            <p:attrNameLst>
                                              <p:attrName>ppt_x</p:attrName>
                                            </p:attrNameLst>
                                          </p:cBhvr>
                                          <p:tavLst>
                                            <p:tav tm="0">
                                              <p:val>
                                                <p:strVal val="0-#ppt_w/2"/>
                                              </p:val>
                                            </p:tav>
                                            <p:tav tm="100000">
                                              <p:val>
                                                <p:strVal val="#ppt_x"/>
                                              </p:val>
                                            </p:tav>
                                          </p:tavLst>
                                        </p:anim>
                                        <p:anim calcmode="lin" valueType="num">
                                          <p:cBhvr additive="base">
                                            <p:cTn id="12" dur="8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800" fill="hold"/>
                                            <p:tgtEl>
                                              <p:spTgt spid="35"/>
                                            </p:tgtEl>
                                            <p:attrNameLst>
                                              <p:attrName>ppt_x</p:attrName>
                                            </p:attrNameLst>
                                          </p:cBhvr>
                                          <p:tavLst>
                                            <p:tav tm="0">
                                              <p:val>
                                                <p:strVal val="0-#ppt_w/2"/>
                                              </p:val>
                                            </p:tav>
                                            <p:tav tm="100000">
                                              <p:val>
                                                <p:strVal val="#ppt_x"/>
                                              </p:val>
                                            </p:tav>
                                          </p:tavLst>
                                        </p:anim>
                                        <p:anim calcmode="lin" valueType="num">
                                          <p:cBhvr additive="base">
                                            <p:cTn id="16" dur="8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7" name="Freeform 15"/>
          <p:cNvSpPr>
            <a:spLocks noEditPoints="1" noChangeArrowheads="1"/>
          </p:cNvSpPr>
          <p:nvPr>
            <p:custDataLst>
              <p:tags r:id="rId1"/>
            </p:custDataLst>
          </p:nvPr>
        </p:nvSpPr>
        <p:spPr bwMode="auto">
          <a:xfrm>
            <a:off x="6783383" y="3795271"/>
            <a:ext cx="522817" cy="522816"/>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8 h 192"/>
              <a:gd name="T12" fmla="*/ 184 w 192"/>
              <a:gd name="T13" fmla="*/ 96 h 192"/>
              <a:gd name="T14" fmla="*/ 164 w 192"/>
              <a:gd name="T15" fmla="*/ 152 h 192"/>
              <a:gd name="T16" fmla="*/ 122 w 192"/>
              <a:gd name="T17" fmla="*/ 137 h 192"/>
              <a:gd name="T18" fmla="*/ 121 w 192"/>
              <a:gd name="T19" fmla="*/ 132 h 192"/>
              <a:gd name="T20" fmla="*/ 124 w 192"/>
              <a:gd name="T21" fmla="*/ 121 h 192"/>
              <a:gd name="T22" fmla="*/ 128 w 192"/>
              <a:gd name="T23" fmla="*/ 107 h 192"/>
              <a:gd name="T24" fmla="*/ 134 w 192"/>
              <a:gd name="T25" fmla="*/ 92 h 192"/>
              <a:gd name="T26" fmla="*/ 134 w 192"/>
              <a:gd name="T27" fmla="*/ 79 h 192"/>
              <a:gd name="T28" fmla="*/ 134 w 192"/>
              <a:gd name="T29" fmla="*/ 78 h 192"/>
              <a:gd name="T30" fmla="*/ 135 w 192"/>
              <a:gd name="T31" fmla="*/ 60 h 192"/>
              <a:gd name="T32" fmla="*/ 128 w 192"/>
              <a:gd name="T33" fmla="*/ 36 h 192"/>
              <a:gd name="T34" fmla="*/ 101 w 192"/>
              <a:gd name="T35" fmla="*/ 24 h 192"/>
              <a:gd name="T36" fmla="*/ 93 w 192"/>
              <a:gd name="T37" fmla="*/ 24 h 192"/>
              <a:gd name="T38" fmla="*/ 66 w 192"/>
              <a:gd name="T39" fmla="*/ 36 h 192"/>
              <a:gd name="T40" fmla="*/ 59 w 192"/>
              <a:gd name="T41" fmla="*/ 60 h 192"/>
              <a:gd name="T42" fmla="*/ 61 w 192"/>
              <a:gd name="T43" fmla="*/ 78 h 192"/>
              <a:gd name="T44" fmla="*/ 60 w 192"/>
              <a:gd name="T45" fmla="*/ 79 h 192"/>
              <a:gd name="T46" fmla="*/ 60 w 192"/>
              <a:gd name="T47" fmla="*/ 92 h 192"/>
              <a:gd name="T48" fmla="*/ 67 w 192"/>
              <a:gd name="T49" fmla="*/ 107 h 192"/>
              <a:gd name="T50" fmla="*/ 71 w 192"/>
              <a:gd name="T51" fmla="*/ 121 h 192"/>
              <a:gd name="T52" fmla="*/ 73 w 192"/>
              <a:gd name="T53" fmla="*/ 132 h 192"/>
              <a:gd name="T54" fmla="*/ 71 w 192"/>
              <a:gd name="T55" fmla="*/ 137 h 192"/>
              <a:gd name="T56" fmla="*/ 29 w 192"/>
              <a:gd name="T57" fmla="*/ 152 h 192"/>
              <a:gd name="T58" fmla="*/ 8 w 192"/>
              <a:gd name="T59" fmla="*/ 96 h 192"/>
              <a:gd name="T60" fmla="*/ 96 w 192"/>
              <a:gd name="T61" fmla="*/ 8 h 192"/>
              <a:gd name="T62" fmla="*/ 35 w 192"/>
              <a:gd name="T63" fmla="*/ 159 h 192"/>
              <a:gd name="T64" fmla="*/ 74 w 192"/>
              <a:gd name="T65" fmla="*/ 145 h 192"/>
              <a:gd name="T66" fmla="*/ 81 w 192"/>
              <a:gd name="T67" fmla="*/ 132 h 192"/>
              <a:gd name="T68" fmla="*/ 78 w 192"/>
              <a:gd name="T69" fmla="*/ 118 h 192"/>
              <a:gd name="T70" fmla="*/ 74 w 192"/>
              <a:gd name="T71" fmla="*/ 105 h 192"/>
              <a:gd name="T72" fmla="*/ 73 w 192"/>
              <a:gd name="T73" fmla="*/ 102 h 192"/>
              <a:gd name="T74" fmla="*/ 68 w 192"/>
              <a:gd name="T75" fmla="*/ 90 h 192"/>
              <a:gd name="T76" fmla="*/ 68 w 192"/>
              <a:gd name="T77" fmla="*/ 82 h 192"/>
              <a:gd name="T78" fmla="*/ 69 w 192"/>
              <a:gd name="T79" fmla="*/ 80 h 192"/>
              <a:gd name="T80" fmla="*/ 67 w 192"/>
              <a:gd name="T81" fmla="*/ 59 h 192"/>
              <a:gd name="T82" fmla="*/ 73 w 192"/>
              <a:gd name="T83" fmla="*/ 41 h 192"/>
              <a:gd name="T84" fmla="*/ 93 w 192"/>
              <a:gd name="T85" fmla="*/ 32 h 192"/>
              <a:gd name="T86" fmla="*/ 101 w 192"/>
              <a:gd name="T87" fmla="*/ 32 h 192"/>
              <a:gd name="T88" fmla="*/ 122 w 192"/>
              <a:gd name="T89" fmla="*/ 41 h 192"/>
              <a:gd name="T90" fmla="*/ 127 w 192"/>
              <a:gd name="T91" fmla="*/ 59 h 192"/>
              <a:gd name="T92" fmla="*/ 126 w 192"/>
              <a:gd name="T93" fmla="*/ 80 h 192"/>
              <a:gd name="T94" fmla="*/ 126 w 192"/>
              <a:gd name="T95" fmla="*/ 82 h 192"/>
              <a:gd name="T96" fmla="*/ 126 w 192"/>
              <a:gd name="T97" fmla="*/ 90 h 192"/>
              <a:gd name="T98" fmla="*/ 121 w 192"/>
              <a:gd name="T99" fmla="*/ 102 h 192"/>
              <a:gd name="T100" fmla="*/ 120 w 192"/>
              <a:gd name="T101" fmla="*/ 105 h 192"/>
              <a:gd name="T102" fmla="*/ 116 w 192"/>
              <a:gd name="T103" fmla="*/ 118 h 192"/>
              <a:gd name="T104" fmla="*/ 113 w 192"/>
              <a:gd name="T105" fmla="*/ 132 h 192"/>
              <a:gd name="T106" fmla="*/ 119 w 192"/>
              <a:gd name="T107" fmla="*/ 145 h 192"/>
              <a:gd name="T108" fmla="*/ 158 w 192"/>
              <a:gd name="T109" fmla="*/ 158 h 192"/>
              <a:gd name="T110" fmla="*/ 96 w 192"/>
              <a:gd name="T111" fmla="*/ 184 h 192"/>
              <a:gd name="T112" fmla="*/ 35 w 192"/>
              <a:gd name="T113"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accent1"/>
          </a:solidFill>
          <a:ln>
            <a:noFill/>
          </a:ln>
        </p:spPr>
        <p:txBody>
          <a:bodyPr>
            <a:normAutofit/>
          </a:bodyPr>
          <a:lstStyle/>
          <a:p>
            <a:pPr eaLnBrk="0" hangingPunct="0"/>
            <a:endParaRPr lang="zh-CN" altLang="en-US" sz="2400"/>
          </a:p>
        </p:txBody>
      </p:sp>
      <p:sp>
        <p:nvSpPr>
          <p:cNvPr id="12310" name="Freeform 56"/>
          <p:cNvSpPr>
            <a:spLocks noEditPoints="1" noChangeArrowheads="1"/>
          </p:cNvSpPr>
          <p:nvPr>
            <p:custDataLst>
              <p:tags r:id="rId2"/>
            </p:custDataLst>
          </p:nvPr>
        </p:nvSpPr>
        <p:spPr bwMode="auto">
          <a:xfrm>
            <a:off x="5332453" y="4538368"/>
            <a:ext cx="541867" cy="537633"/>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1"/>
          </a:solidFill>
          <a:ln>
            <a:noFill/>
          </a:ln>
        </p:spPr>
        <p:txBody>
          <a:bodyPr>
            <a:normAutofit/>
          </a:bodyPr>
          <a:lstStyle/>
          <a:p>
            <a:pPr eaLnBrk="0" hangingPunct="0"/>
            <a:endParaRPr lang="zh-CN" altLang="en-US" sz="2400"/>
          </a:p>
        </p:txBody>
      </p:sp>
      <p:sp>
        <p:nvSpPr>
          <p:cNvPr id="12311" name="Freeform 33"/>
          <p:cNvSpPr>
            <a:spLocks noEditPoints="1" noChangeArrowheads="1"/>
          </p:cNvSpPr>
          <p:nvPr>
            <p:custDataLst>
              <p:tags r:id="rId3"/>
            </p:custDataLst>
          </p:nvPr>
        </p:nvSpPr>
        <p:spPr bwMode="auto">
          <a:xfrm>
            <a:off x="5436299" y="2810934"/>
            <a:ext cx="537633" cy="469900"/>
          </a:xfrm>
          <a:custGeom>
            <a:avLst/>
            <a:gdLst>
              <a:gd name="T0" fmla="*/ 454 w 454"/>
              <a:gd name="T1" fmla="*/ 0 h 398"/>
              <a:gd name="T2" fmla="*/ 0 w 454"/>
              <a:gd name="T3" fmla="*/ 0 h 398"/>
              <a:gd name="T4" fmla="*/ 0 w 454"/>
              <a:gd name="T5" fmla="*/ 285 h 398"/>
              <a:gd name="T6" fmla="*/ 156 w 454"/>
              <a:gd name="T7" fmla="*/ 285 h 398"/>
              <a:gd name="T8" fmla="*/ 57 w 454"/>
              <a:gd name="T9" fmla="*/ 398 h 398"/>
              <a:gd name="T10" fmla="*/ 397 w 454"/>
              <a:gd name="T11" fmla="*/ 398 h 398"/>
              <a:gd name="T12" fmla="*/ 300 w 454"/>
              <a:gd name="T13" fmla="*/ 285 h 398"/>
              <a:gd name="T14" fmla="*/ 454 w 454"/>
              <a:gd name="T15" fmla="*/ 285 h 398"/>
              <a:gd name="T16" fmla="*/ 454 w 454"/>
              <a:gd name="T17" fmla="*/ 0 h 398"/>
              <a:gd name="T18" fmla="*/ 99 w 454"/>
              <a:gd name="T19" fmla="*/ 379 h 398"/>
              <a:gd name="T20" fmla="*/ 227 w 454"/>
              <a:gd name="T21" fmla="*/ 228 h 398"/>
              <a:gd name="T22" fmla="*/ 357 w 454"/>
              <a:gd name="T23" fmla="*/ 379 h 398"/>
              <a:gd name="T24" fmla="*/ 99 w 454"/>
              <a:gd name="T25" fmla="*/ 379 h 398"/>
              <a:gd name="T26" fmla="*/ 435 w 454"/>
              <a:gd name="T27" fmla="*/ 266 h 398"/>
              <a:gd name="T28" fmla="*/ 284 w 454"/>
              <a:gd name="T29" fmla="*/ 266 h 398"/>
              <a:gd name="T30" fmla="*/ 227 w 454"/>
              <a:gd name="T31" fmla="*/ 199 h 398"/>
              <a:gd name="T32" fmla="*/ 170 w 454"/>
              <a:gd name="T33" fmla="*/ 266 h 398"/>
              <a:gd name="T34" fmla="*/ 19 w 454"/>
              <a:gd name="T35" fmla="*/ 266 h 398"/>
              <a:gd name="T36" fmla="*/ 19 w 454"/>
              <a:gd name="T37" fmla="*/ 19 h 398"/>
              <a:gd name="T38" fmla="*/ 435 w 454"/>
              <a:gd name="T39" fmla="*/ 19 h 398"/>
              <a:gd name="T40" fmla="*/ 435 w 454"/>
              <a:gd name="T41" fmla="*/ 26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chemeClr val="accent1"/>
          </a:solidFill>
          <a:ln>
            <a:noFill/>
          </a:ln>
        </p:spPr>
        <p:txBody>
          <a:bodyPr>
            <a:normAutofit/>
          </a:bodyPr>
          <a:lstStyle/>
          <a:p>
            <a:pPr eaLnBrk="0" hangingPunct="0"/>
            <a:endParaRPr lang="zh-CN" altLang="en-US" sz="2400"/>
          </a:p>
        </p:txBody>
      </p:sp>
      <p:sp>
        <p:nvSpPr>
          <p:cNvPr id="2" name="文本框 1"/>
          <p:cNvSpPr txBox="1"/>
          <p:nvPr>
            <p:custDataLst>
              <p:tags r:id="rId4"/>
            </p:custDataLst>
          </p:nvPr>
        </p:nvSpPr>
        <p:spPr>
          <a:xfrm>
            <a:off x="2872805" y="1900344"/>
            <a:ext cx="1548000"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defPPr>
              <a:defRPr lang="zh-CN"/>
            </a:defPPr>
            <a:lvl1pPr algn="r" eaLnBrk="0" hangingPunct="0">
              <a:lnSpc>
                <a:spcPct val="120000"/>
              </a:lnSpc>
              <a:defRPr sz="2135">
                <a:solidFill>
                  <a:schemeClr val="accent1"/>
                </a:solidFill>
                <a:latin typeface="汉仪菱心体简" panose="02010609000101010101" pitchFamily="49" charset="-122"/>
                <a:ea typeface="汉仪菱心体简" panose="02010609000101010101" pitchFamily="49" charset="-122"/>
              </a:defRPr>
            </a:lvl1pPr>
          </a:lstStyle>
          <a:p>
            <a:r>
              <a:rPr lang="zh-CN" altLang="en-US" sz="2200">
                <a:latin typeface="+mj-lt"/>
                <a:ea typeface="+mj-ea"/>
                <a:cs typeface="+mj-cs"/>
              </a:rPr>
              <a:t>场景</a:t>
            </a:r>
            <a:endParaRPr lang="zh-CN" altLang="en-US" sz="2200">
              <a:latin typeface="+mj-lt"/>
              <a:ea typeface="+mj-ea"/>
              <a:cs typeface="+mj-cs"/>
            </a:endParaRPr>
          </a:p>
        </p:txBody>
      </p:sp>
      <p:sp>
        <p:nvSpPr>
          <p:cNvPr id="3" name="文本框 2"/>
          <p:cNvSpPr txBox="1"/>
          <p:nvPr>
            <p:custDataLst>
              <p:tags r:id="rId5"/>
            </p:custDataLst>
          </p:nvPr>
        </p:nvSpPr>
        <p:spPr>
          <a:xfrm>
            <a:off x="1424940" y="2273300"/>
            <a:ext cx="3519805" cy="78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defPPr>
              <a:defRPr lang="zh-CN"/>
            </a:defPPr>
            <a:lvl1pPr algn="r" eaLnBrk="0" hangingPunct="0">
              <a:lnSpc>
                <a:spcPct val="120000"/>
              </a:lnSpc>
              <a:defRPr sz="1865">
                <a:solidFill>
                  <a:schemeClr val="accent2"/>
                </a:solidFill>
                <a:latin typeface="微软雅黑" panose="020B0503020204020204" pitchFamily="34" charset="-122"/>
                <a:ea typeface="微软雅黑" panose="020B0503020204020204" pitchFamily="34" charset="-122"/>
              </a:defRPr>
            </a:lvl1pPr>
          </a:lstStyle>
          <a:p>
            <a:pPr algn="l"/>
            <a:r>
              <a:rPr lang="zh-CN" altLang="en-US" sz="1600" dirty="0">
                <a:solidFill>
                  <a:schemeClr val="bg1">
                    <a:lumMod val="50000"/>
                    <a:lumOff val="50000"/>
                  </a:schemeClr>
                </a:solidFill>
                <a:latin typeface="+mn-lt"/>
                <a:ea typeface="+mn-ea"/>
              </a:rPr>
              <a:t>ITS全球实体应用场景的自盈利能力，支撑ITS在不同商业场景中流转和应用流通</a:t>
            </a:r>
            <a:endParaRPr lang="zh-CN" altLang="en-US" sz="1600" dirty="0">
              <a:solidFill>
                <a:schemeClr val="bg1">
                  <a:lumMod val="50000"/>
                  <a:lumOff val="50000"/>
                </a:schemeClr>
              </a:solidFill>
              <a:latin typeface="+mn-lt"/>
              <a:ea typeface="+mn-ea"/>
            </a:endParaRPr>
          </a:p>
        </p:txBody>
      </p:sp>
      <p:sp>
        <p:nvSpPr>
          <p:cNvPr id="4" name="文本框 3"/>
          <p:cNvSpPr txBox="1"/>
          <p:nvPr>
            <p:custDataLst>
              <p:tags r:id="rId6"/>
            </p:custDataLst>
          </p:nvPr>
        </p:nvSpPr>
        <p:spPr>
          <a:xfrm>
            <a:off x="8185450" y="2701485"/>
            <a:ext cx="1548000"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defPPr>
              <a:defRPr lang="zh-CN"/>
            </a:defPPr>
            <a:lvl1pPr eaLnBrk="0" hangingPunct="0">
              <a:lnSpc>
                <a:spcPct val="120000"/>
              </a:lnSpc>
              <a:defRPr sz="2135">
                <a:solidFill>
                  <a:schemeClr val="accent1"/>
                </a:solidFill>
                <a:latin typeface="汉仪菱心体简" panose="02010609000101010101" pitchFamily="49" charset="-122"/>
                <a:ea typeface="汉仪菱心体简" panose="02010609000101010101" pitchFamily="49" charset="-122"/>
              </a:defRPr>
            </a:lvl1pPr>
          </a:lstStyle>
          <a:p>
            <a:r>
              <a:rPr lang="zh-CN" altLang="en-US" sz="2200">
                <a:latin typeface="+mj-lt"/>
                <a:ea typeface="+mj-ea"/>
                <a:cs typeface="+mj-cs"/>
              </a:rPr>
              <a:t>流转</a:t>
            </a:r>
            <a:endParaRPr lang="zh-CN" altLang="en-US" sz="2200">
              <a:latin typeface="+mj-lt"/>
              <a:ea typeface="+mj-ea"/>
              <a:cs typeface="+mj-cs"/>
            </a:endParaRPr>
          </a:p>
        </p:txBody>
      </p:sp>
      <p:sp>
        <p:nvSpPr>
          <p:cNvPr id="5" name="文本框 4"/>
          <p:cNvSpPr txBox="1"/>
          <p:nvPr>
            <p:custDataLst>
              <p:tags r:id="rId7"/>
            </p:custDataLst>
          </p:nvPr>
        </p:nvSpPr>
        <p:spPr>
          <a:xfrm>
            <a:off x="8094980" y="3149600"/>
            <a:ext cx="3274695" cy="208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defPPr>
              <a:defRPr lang="zh-CN"/>
            </a:defPPr>
            <a:lvl1pPr eaLnBrk="0" hangingPunct="0">
              <a:lnSpc>
                <a:spcPct val="120000"/>
              </a:lnSpc>
              <a:defRPr sz="1865">
                <a:solidFill>
                  <a:schemeClr val="accent2"/>
                </a:solidFill>
                <a:latin typeface="微软雅黑" panose="020B0503020204020204" pitchFamily="34" charset="-122"/>
                <a:ea typeface="微软雅黑" panose="020B0503020204020204" pitchFamily="34" charset="-122"/>
              </a:defRPr>
            </a:lvl1pPr>
          </a:lstStyle>
          <a:p>
            <a:r>
              <a:rPr lang="zh-CN" altLang="en-US" sz="1400" dirty="0">
                <a:solidFill>
                  <a:schemeClr val="bg1">
                    <a:lumMod val="50000"/>
                    <a:lumOff val="50000"/>
                  </a:schemeClr>
                </a:solidFill>
                <a:latin typeface="+mn-lt"/>
                <a:ea typeface="+mn-ea"/>
              </a:rPr>
              <a:t>ITS在全球不同应用场景之间的流转，使用支付，应用奖励，会带来全球更多的用户量和应用商家，应用的场景越多，使用的用户越多，商家越多，ITS的价值会不断增大，给参与的每一个商家和用户也带来更多的盈利和回报</a:t>
            </a:r>
            <a:endParaRPr lang="zh-CN" altLang="en-US" sz="1400" dirty="0">
              <a:solidFill>
                <a:schemeClr val="bg1">
                  <a:lumMod val="50000"/>
                  <a:lumOff val="50000"/>
                </a:schemeClr>
              </a:solidFill>
              <a:latin typeface="+mn-lt"/>
              <a:ea typeface="+mn-ea"/>
            </a:endParaRPr>
          </a:p>
        </p:txBody>
      </p:sp>
      <p:sp>
        <p:nvSpPr>
          <p:cNvPr id="12" name="文本框 11"/>
          <p:cNvSpPr txBox="1"/>
          <p:nvPr>
            <p:custDataLst>
              <p:tags r:id="rId8"/>
            </p:custDataLst>
          </p:nvPr>
        </p:nvSpPr>
        <p:spPr>
          <a:xfrm>
            <a:off x="2872670" y="3610605"/>
            <a:ext cx="1548000"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defPPr>
              <a:defRPr lang="zh-CN"/>
            </a:defPPr>
            <a:lvl1pPr eaLnBrk="0" hangingPunct="0">
              <a:lnSpc>
                <a:spcPct val="120000"/>
              </a:lnSpc>
              <a:defRPr sz="2135">
                <a:solidFill>
                  <a:schemeClr val="accent1"/>
                </a:solidFill>
                <a:latin typeface="汉仪菱心体简" panose="02010609000101010101" pitchFamily="49" charset="-122"/>
                <a:ea typeface="汉仪菱心体简" panose="02010609000101010101" pitchFamily="49" charset="-122"/>
              </a:defRPr>
            </a:lvl1pPr>
          </a:lstStyle>
          <a:p>
            <a:pPr algn="r"/>
            <a:r>
              <a:rPr lang="zh-CN" altLang="en-US" sz="2200">
                <a:latin typeface="+mj-lt"/>
                <a:ea typeface="+mj-ea"/>
                <a:cs typeface="+mj-cs"/>
              </a:rPr>
              <a:t>回购</a:t>
            </a:r>
            <a:endParaRPr lang="zh-CN" altLang="en-US" sz="2200">
              <a:latin typeface="+mj-lt"/>
              <a:ea typeface="+mj-ea"/>
              <a:cs typeface="+mj-cs"/>
            </a:endParaRPr>
          </a:p>
        </p:txBody>
      </p:sp>
      <p:sp>
        <p:nvSpPr>
          <p:cNvPr id="15" name="文本框 14"/>
          <p:cNvSpPr txBox="1"/>
          <p:nvPr>
            <p:custDataLst>
              <p:tags r:id="rId9"/>
            </p:custDataLst>
          </p:nvPr>
        </p:nvSpPr>
        <p:spPr>
          <a:xfrm>
            <a:off x="1371600" y="4011295"/>
            <a:ext cx="3213735" cy="1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0000"/>
          </a:bodyPr>
          <a:lstStyle>
            <a:defPPr>
              <a:defRPr lang="zh-CN"/>
            </a:defPPr>
            <a:lvl1pPr eaLnBrk="0" hangingPunct="0">
              <a:lnSpc>
                <a:spcPct val="120000"/>
              </a:lnSpc>
              <a:defRPr sz="1865">
                <a:solidFill>
                  <a:schemeClr val="accent2"/>
                </a:solidFill>
                <a:latin typeface="微软雅黑" panose="020B0503020204020204" pitchFamily="34" charset="-122"/>
                <a:ea typeface="微软雅黑" panose="020B0503020204020204" pitchFamily="34" charset="-122"/>
              </a:defRPr>
            </a:lvl1pPr>
          </a:lstStyle>
          <a:p>
            <a:pPr algn="l"/>
            <a:r>
              <a:rPr lang="zh-CN" altLang="en-US" sz="1900" dirty="0">
                <a:solidFill>
                  <a:schemeClr val="bg1">
                    <a:lumMod val="50000"/>
                    <a:lumOff val="50000"/>
                  </a:schemeClr>
                </a:solidFill>
                <a:latin typeface="+mn-lt"/>
                <a:ea typeface="+mn-ea"/>
              </a:rPr>
              <a:t>ITS的回购销毁机制，随着全球应用场景的落地和商家的不断接入，用户的增加，会定期实施，向全球社区公布，在ITS需求上升和ITS总量逐渐减少的流转场景中，形成正向推动ITS价值趋势上涨，给ITS全球社区成员带来更多价值和盈利</a:t>
            </a:r>
            <a:endParaRPr lang="zh-CN" altLang="en-US" sz="1900" dirty="0">
              <a:solidFill>
                <a:schemeClr val="bg1">
                  <a:lumMod val="50000"/>
                  <a:lumOff val="50000"/>
                </a:schemeClr>
              </a:solidFill>
              <a:latin typeface="+mn-lt"/>
              <a:ea typeface="+mn-ea"/>
            </a:endParaRPr>
          </a:p>
        </p:txBody>
      </p:sp>
      <p:sp>
        <p:nvSpPr>
          <p:cNvPr id="60" name="任意多边形 59"/>
          <p:cNvSpPr/>
          <p:nvPr>
            <p:custDataLst>
              <p:tags r:id="rId10"/>
            </p:custDataLst>
          </p:nvPr>
        </p:nvSpPr>
        <p:spPr>
          <a:xfrm>
            <a:off x="4739677" y="2080445"/>
            <a:ext cx="1930878" cy="1930878"/>
          </a:xfrm>
          <a:custGeom>
            <a:avLst/>
            <a:gdLst>
              <a:gd name="connsiteX0" fmla="*/ 965439 w 1930878"/>
              <a:gd name="connsiteY0" fmla="*/ 0 h 1930878"/>
              <a:gd name="connsiteX1" fmla="*/ 1930878 w 1930878"/>
              <a:gd name="connsiteY1" fmla="*/ 965439 h 1930878"/>
              <a:gd name="connsiteX2" fmla="*/ 1925894 w 1930878"/>
              <a:gd name="connsiteY2" fmla="*/ 1064150 h 1930878"/>
              <a:gd name="connsiteX3" fmla="*/ 1922410 w 1930878"/>
              <a:gd name="connsiteY3" fmla="*/ 1086978 h 1930878"/>
              <a:gd name="connsiteX4" fmla="*/ 1850427 w 1930878"/>
              <a:gd name="connsiteY4" fmla="*/ 1121655 h 1930878"/>
              <a:gd name="connsiteX5" fmla="*/ 1510055 w 1930878"/>
              <a:gd name="connsiteY5" fmla="*/ 1430784 h 1930878"/>
              <a:gd name="connsiteX6" fmla="*/ 1471486 w 1930878"/>
              <a:gd name="connsiteY6" fmla="*/ 1501843 h 1930878"/>
              <a:gd name="connsiteX7" fmla="*/ 1426043 w 1930878"/>
              <a:gd name="connsiteY7" fmla="*/ 1583328 h 1930878"/>
              <a:gd name="connsiteX8" fmla="*/ 1422996 w 1930878"/>
              <a:gd name="connsiteY8" fmla="*/ 1591178 h 1930878"/>
              <a:gd name="connsiteX9" fmla="*/ 1421042 w 1930878"/>
              <a:gd name="connsiteY9" fmla="*/ 1594778 h 1930878"/>
              <a:gd name="connsiteX10" fmla="*/ 1411849 w 1930878"/>
              <a:gd name="connsiteY10" fmla="*/ 1619895 h 1930878"/>
              <a:gd name="connsiteX11" fmla="*/ 1390370 w 1930878"/>
              <a:gd name="connsiteY11" fmla="*/ 1675232 h 1930878"/>
              <a:gd name="connsiteX12" fmla="*/ 1364639 w 1930878"/>
              <a:gd name="connsiteY12" fmla="*/ 1768468 h 1930878"/>
              <a:gd name="connsiteX13" fmla="*/ 1359806 w 1930878"/>
              <a:gd name="connsiteY13" fmla="*/ 1808639 h 1930878"/>
              <a:gd name="connsiteX14" fmla="*/ 1353642 w 1930878"/>
              <a:gd name="connsiteY14" fmla="*/ 1849031 h 1930878"/>
              <a:gd name="connsiteX15" fmla="*/ 1341232 w 1930878"/>
              <a:gd name="connsiteY15" fmla="*/ 1855009 h 1930878"/>
              <a:gd name="connsiteX16" fmla="*/ 965439 w 1930878"/>
              <a:gd name="connsiteY16" fmla="*/ 1930878 h 1930878"/>
              <a:gd name="connsiteX17" fmla="*/ 0 w 1930878"/>
              <a:gd name="connsiteY17" fmla="*/ 965439 h 1930878"/>
              <a:gd name="connsiteX18" fmla="*/ 965439 w 1930878"/>
              <a:gd name="connsiteY18" fmla="*/ 0 h 193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878" h="1930878">
                <a:moveTo>
                  <a:pt x="965439" y="0"/>
                </a:moveTo>
                <a:cubicBezTo>
                  <a:pt x="1498636" y="0"/>
                  <a:pt x="1930878" y="432242"/>
                  <a:pt x="1930878" y="965439"/>
                </a:cubicBezTo>
                <a:cubicBezTo>
                  <a:pt x="1930878" y="998764"/>
                  <a:pt x="1929190" y="1031694"/>
                  <a:pt x="1925894" y="1064150"/>
                </a:cubicBezTo>
                <a:lnTo>
                  <a:pt x="1922410" y="1086978"/>
                </a:lnTo>
                <a:lnTo>
                  <a:pt x="1850427" y="1121655"/>
                </a:lnTo>
                <a:cubicBezTo>
                  <a:pt x="1713631" y="1195967"/>
                  <a:pt x="1596803" y="1302380"/>
                  <a:pt x="1510055" y="1430784"/>
                </a:cubicBezTo>
                <a:lnTo>
                  <a:pt x="1471486" y="1501843"/>
                </a:lnTo>
                <a:lnTo>
                  <a:pt x="1426043" y="1583328"/>
                </a:lnTo>
                <a:lnTo>
                  <a:pt x="1422996" y="1591178"/>
                </a:lnTo>
                <a:lnTo>
                  <a:pt x="1421042" y="1594778"/>
                </a:lnTo>
                <a:lnTo>
                  <a:pt x="1411849" y="1619895"/>
                </a:lnTo>
                <a:lnTo>
                  <a:pt x="1390370" y="1675232"/>
                </a:lnTo>
                <a:cubicBezTo>
                  <a:pt x="1380149" y="1706124"/>
                  <a:pt x="1371586" y="1737239"/>
                  <a:pt x="1364639" y="1768468"/>
                </a:cubicBezTo>
                <a:lnTo>
                  <a:pt x="1359806" y="1808639"/>
                </a:lnTo>
                <a:lnTo>
                  <a:pt x="1353642" y="1849031"/>
                </a:lnTo>
                <a:lnTo>
                  <a:pt x="1341232" y="1855009"/>
                </a:lnTo>
                <a:cubicBezTo>
                  <a:pt x="1225728" y="1903863"/>
                  <a:pt x="1098739" y="1930878"/>
                  <a:pt x="965439" y="1930878"/>
                </a:cubicBezTo>
                <a:cubicBezTo>
                  <a:pt x="432242" y="1930878"/>
                  <a:pt x="0" y="1498636"/>
                  <a:pt x="0" y="965439"/>
                </a:cubicBezTo>
                <a:cubicBezTo>
                  <a:pt x="0" y="432242"/>
                  <a:pt x="432242" y="0"/>
                  <a:pt x="965439" y="0"/>
                </a:cubicBezTo>
                <a:close/>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custDataLst>
              <p:tags r:id="rId11"/>
            </p:custDataLst>
          </p:nvPr>
        </p:nvSpPr>
        <p:spPr>
          <a:xfrm>
            <a:off x="6083665" y="3091240"/>
            <a:ext cx="1922255" cy="1930878"/>
          </a:xfrm>
          <a:custGeom>
            <a:avLst/>
            <a:gdLst>
              <a:gd name="connsiteX0" fmla="*/ 956816 w 1922255"/>
              <a:gd name="connsiteY0" fmla="*/ 0 h 1930878"/>
              <a:gd name="connsiteX1" fmla="*/ 1922255 w 1922255"/>
              <a:gd name="connsiteY1" fmla="*/ 965439 h 1930878"/>
              <a:gd name="connsiteX2" fmla="*/ 956816 w 1922255"/>
              <a:gd name="connsiteY2" fmla="*/ 1930878 h 1930878"/>
              <a:gd name="connsiteX3" fmla="*/ 496631 w 1922255"/>
              <a:gd name="connsiteY3" fmla="*/ 1814355 h 1930878"/>
              <a:gd name="connsiteX4" fmla="*/ 475103 w 1922255"/>
              <a:gd name="connsiteY4" fmla="*/ 1801276 h 1930878"/>
              <a:gd name="connsiteX5" fmla="*/ 480178 w 1922255"/>
              <a:gd name="connsiteY5" fmla="*/ 1768025 h 1930878"/>
              <a:gd name="connsiteX6" fmla="*/ 485162 w 1922255"/>
              <a:gd name="connsiteY6" fmla="*/ 1669314 h 1930878"/>
              <a:gd name="connsiteX7" fmla="*/ 59509 w 1922255"/>
              <a:gd name="connsiteY7" fmla="*/ 868757 h 1930878"/>
              <a:gd name="connsiteX8" fmla="*/ 6278 w 1922255"/>
              <a:gd name="connsiteY8" fmla="*/ 839864 h 1930878"/>
              <a:gd name="connsiteX9" fmla="*/ 0 w 1922255"/>
              <a:gd name="connsiteY9" fmla="*/ 842888 h 1930878"/>
              <a:gd name="connsiteX10" fmla="*/ 10992 w 1922255"/>
              <a:gd name="connsiteY10" fmla="*/ 770870 h 1930878"/>
              <a:gd name="connsiteX11" fmla="*/ 956816 w 1922255"/>
              <a:gd name="connsiteY11" fmla="*/ 0 h 193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2255" h="1930878">
                <a:moveTo>
                  <a:pt x="956816" y="0"/>
                </a:moveTo>
                <a:cubicBezTo>
                  <a:pt x="1490013" y="0"/>
                  <a:pt x="1922255" y="432242"/>
                  <a:pt x="1922255" y="965439"/>
                </a:cubicBezTo>
                <a:cubicBezTo>
                  <a:pt x="1922255" y="1498636"/>
                  <a:pt x="1490013" y="1930878"/>
                  <a:pt x="956816" y="1930878"/>
                </a:cubicBezTo>
                <a:cubicBezTo>
                  <a:pt x="790192" y="1930878"/>
                  <a:pt x="633427" y="1888667"/>
                  <a:pt x="496631" y="1814355"/>
                </a:cubicBezTo>
                <a:lnTo>
                  <a:pt x="475103" y="1801276"/>
                </a:lnTo>
                <a:lnTo>
                  <a:pt x="480178" y="1768025"/>
                </a:lnTo>
                <a:cubicBezTo>
                  <a:pt x="483474" y="1735570"/>
                  <a:pt x="485162" y="1702639"/>
                  <a:pt x="485162" y="1669314"/>
                </a:cubicBezTo>
                <a:cubicBezTo>
                  <a:pt x="485162" y="1336066"/>
                  <a:pt x="316318" y="1042253"/>
                  <a:pt x="59509" y="868757"/>
                </a:cubicBezTo>
                <a:lnTo>
                  <a:pt x="6278" y="839864"/>
                </a:lnTo>
                <a:lnTo>
                  <a:pt x="0" y="842888"/>
                </a:lnTo>
                <a:lnTo>
                  <a:pt x="10992" y="770870"/>
                </a:lnTo>
                <a:cubicBezTo>
                  <a:pt x="101015" y="330935"/>
                  <a:pt x="490269" y="0"/>
                  <a:pt x="956816" y="0"/>
                </a:cubicBezTo>
                <a:close/>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custDataLst>
              <p:tags r:id="rId12"/>
            </p:custDataLst>
          </p:nvPr>
        </p:nvSpPr>
        <p:spPr>
          <a:xfrm>
            <a:off x="4637948" y="3875612"/>
            <a:ext cx="1930878" cy="1850381"/>
          </a:xfrm>
          <a:custGeom>
            <a:avLst/>
            <a:gdLst>
              <a:gd name="connsiteX0" fmla="*/ 581123 w 1930878"/>
              <a:gd name="connsiteY0" fmla="*/ 0 h 1850381"/>
              <a:gd name="connsiteX1" fmla="*/ 691376 w 1930878"/>
              <a:gd name="connsiteY1" fmla="*/ 59843 h 1850381"/>
              <a:gd name="connsiteX2" fmla="*/ 1067168 w 1930878"/>
              <a:gd name="connsiteY2" fmla="*/ 135712 h 1850381"/>
              <a:gd name="connsiteX3" fmla="*/ 1442961 w 1930878"/>
              <a:gd name="connsiteY3" fmla="*/ 59843 h 1850381"/>
              <a:gd name="connsiteX4" fmla="*/ 1451994 w 1930878"/>
              <a:gd name="connsiteY4" fmla="*/ 55492 h 1850381"/>
              <a:gd name="connsiteX5" fmla="*/ 1505225 w 1930878"/>
              <a:gd name="connsiteY5" fmla="*/ 84385 h 1850381"/>
              <a:gd name="connsiteX6" fmla="*/ 1930878 w 1930878"/>
              <a:gd name="connsiteY6" fmla="*/ 884942 h 1850381"/>
              <a:gd name="connsiteX7" fmla="*/ 965439 w 1930878"/>
              <a:gd name="connsiteY7" fmla="*/ 1850381 h 1850381"/>
              <a:gd name="connsiteX8" fmla="*/ 0 w 1930878"/>
              <a:gd name="connsiteY8" fmla="*/ 884942 h 1850381"/>
              <a:gd name="connsiteX9" fmla="*/ 425653 w 1930878"/>
              <a:gd name="connsiteY9" fmla="*/ 84385 h 185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0878" h="1850381">
                <a:moveTo>
                  <a:pt x="581123" y="0"/>
                </a:moveTo>
                <a:lnTo>
                  <a:pt x="691376" y="59843"/>
                </a:lnTo>
                <a:cubicBezTo>
                  <a:pt x="806879" y="108697"/>
                  <a:pt x="933869" y="135712"/>
                  <a:pt x="1067168" y="135712"/>
                </a:cubicBezTo>
                <a:cubicBezTo>
                  <a:pt x="1200468" y="135712"/>
                  <a:pt x="1327457" y="108697"/>
                  <a:pt x="1442961" y="59843"/>
                </a:cubicBezTo>
                <a:lnTo>
                  <a:pt x="1451994" y="55492"/>
                </a:lnTo>
                <a:lnTo>
                  <a:pt x="1505225" y="84385"/>
                </a:lnTo>
                <a:cubicBezTo>
                  <a:pt x="1762034" y="257881"/>
                  <a:pt x="1930878" y="551694"/>
                  <a:pt x="1930878" y="884942"/>
                </a:cubicBezTo>
                <a:cubicBezTo>
                  <a:pt x="1930878" y="1418139"/>
                  <a:pt x="1498636" y="1850381"/>
                  <a:pt x="965439" y="1850381"/>
                </a:cubicBezTo>
                <a:cubicBezTo>
                  <a:pt x="432242" y="1850381"/>
                  <a:pt x="0" y="1418139"/>
                  <a:pt x="0" y="884942"/>
                </a:cubicBezTo>
                <a:cubicBezTo>
                  <a:pt x="0" y="551694"/>
                  <a:pt x="168845" y="257881"/>
                  <a:pt x="425653" y="84385"/>
                </a:cubicBezTo>
                <a:close/>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81232" y="351787"/>
            <a:ext cx="985520" cy="829945"/>
          </a:xfrm>
          <a:prstGeom prst="rect">
            <a:avLst/>
          </a:prstGeom>
          <a:noFill/>
        </p:spPr>
        <p:txBody>
          <a:bodyPr wrap="none" rtlCol="0">
            <a:spAutoFit/>
          </a:bodyPr>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a:t>
            </a:r>
            <a:r>
              <a:rPr lang="en-US" sz="4800" b="1" kern="1500" spc="200" dirty="0">
                <a:solidFill>
                  <a:schemeClr val="bg1"/>
                </a:solidFill>
                <a:latin typeface="微软雅黑" panose="020B0503020204020204" pitchFamily="34" charset="-122"/>
                <a:ea typeface="微软雅黑" panose="020B0503020204020204" pitchFamily="34" charset="-122"/>
              </a:rPr>
              <a:t>7</a:t>
            </a:r>
            <a:endParaRPr 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371885" y="445761"/>
            <a:ext cx="2301667" cy="643048"/>
            <a:chOff x="7099597" y="1681174"/>
            <a:chExt cx="2301667" cy="643048"/>
          </a:xfrm>
        </p:grpSpPr>
        <p:sp>
          <p:nvSpPr>
            <p:cNvPr id="8" name="文本框 7"/>
            <p:cNvSpPr txBox="1"/>
            <p:nvPr/>
          </p:nvSpPr>
          <p:spPr>
            <a:xfrm>
              <a:off x="7099597" y="1681174"/>
              <a:ext cx="2120603" cy="460375"/>
            </a:xfrm>
            <a:prstGeom prst="rect">
              <a:avLst/>
            </a:prstGeom>
            <a:noFill/>
          </p:spPr>
          <p:txBody>
            <a:bodyPr wrap="square" rtlCol="0">
              <a:spAutoFit/>
            </a:bodyPr>
            <a:p>
              <a:r>
                <a:rPr lang="zh-CN" altLang="en-US" sz="2400" dirty="0">
                  <a:solidFill>
                    <a:schemeClr val="bg1"/>
                  </a:solidFill>
                  <a:latin typeface="微软雅黑" panose="020B0503020204020204" pitchFamily="34" charset="-122"/>
                  <a:ea typeface="微软雅黑" panose="020B0503020204020204" pitchFamily="34" charset="-122"/>
                </a:rPr>
                <a:t>盈利机制</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099597" y="2016445"/>
              <a:ext cx="2301667" cy="307777"/>
            </a:xfrm>
            <a:prstGeom prst="rect">
              <a:avLst/>
            </a:prstGeom>
            <a:noFill/>
          </p:spPr>
          <p:txBody>
            <a:bodyPr wrap="square" rtlCol="0">
              <a:spAutoFit/>
            </a:bodyPr>
            <a:p>
              <a:r>
                <a:rPr lang="en-US" altLang="zh-CN" sz="1400" dirty="0">
                  <a:solidFill>
                    <a:schemeClr val="bg1"/>
                  </a:solidFill>
                  <a:latin typeface="等线 Light" panose="02010600030101010101" pitchFamily="2" charset="-122"/>
                  <a:ea typeface="等线 Light" panose="02010600030101010101" pitchFamily="2" charset="-122"/>
                </a:rPr>
                <a:t>Project Description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spTree>
    <p:custDataLst>
      <p:tags r:id="rId1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900388" y="1814425"/>
            <a:ext cx="2391224" cy="3228078"/>
            <a:chOff x="4900388" y="1586327"/>
            <a:chExt cx="2391224" cy="3228078"/>
          </a:xfrm>
        </p:grpSpPr>
        <p:grpSp>
          <p:nvGrpSpPr>
            <p:cNvPr id="31" name="组合 30"/>
            <p:cNvGrpSpPr/>
            <p:nvPr/>
          </p:nvGrpSpPr>
          <p:grpSpPr>
            <a:xfrm>
              <a:off x="4900388" y="1586327"/>
              <a:ext cx="2391224" cy="2277098"/>
              <a:chOff x="2274839" y="2113577"/>
              <a:chExt cx="2391224" cy="2277098"/>
            </a:xfrm>
          </p:grpSpPr>
          <p:grpSp>
            <p:nvGrpSpPr>
              <p:cNvPr id="35" name="组合 34"/>
              <p:cNvGrpSpPr/>
              <p:nvPr/>
            </p:nvGrpSpPr>
            <p:grpSpPr>
              <a:xfrm>
                <a:off x="2274839" y="2113577"/>
                <a:ext cx="2391224" cy="2277098"/>
                <a:chOff x="1787875" y="1985007"/>
                <a:chExt cx="3365151" cy="3204542"/>
              </a:xfrm>
            </p:grpSpPr>
            <p:pic>
              <p:nvPicPr>
                <p:cNvPr id="37" name="图片 36"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38"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6" name="文本框 35"/>
              <p:cNvSpPr txBox="1"/>
              <p:nvPr/>
            </p:nvSpPr>
            <p:spPr>
              <a:xfrm>
                <a:off x="2480508" y="2698128"/>
                <a:ext cx="1979887" cy="1106805"/>
              </a:xfrm>
              <a:prstGeom prst="rect">
                <a:avLst/>
              </a:prstGeom>
              <a:noFill/>
            </p:spPr>
            <p:txBody>
              <a:bodyPr wrap="square" rtlCol="0">
                <a:spAutoFit/>
              </a:bodyPr>
              <a:lstStyle/>
              <a:p>
                <a:pPr algn="ctr"/>
                <a:r>
                  <a:rPr lang="zh-CN" altLang="en-US" sz="6600" b="1" kern="1500" spc="200" dirty="0">
                    <a:solidFill>
                      <a:schemeClr val="bg1"/>
                    </a:solidFill>
                    <a:latin typeface="微软雅黑" panose="020B0503020204020204" pitchFamily="34" charset="-122"/>
                    <a:ea typeface="微软雅黑" panose="020B0503020204020204" pitchFamily="34" charset="-122"/>
                  </a:rPr>
                  <a:t>三</a:t>
                </a:r>
                <a:endParaRPr lang="zh-CN" altLang="en-US" sz="6600" b="1" kern="1500" spc="200"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948912" y="4172429"/>
              <a:ext cx="2301667" cy="641976"/>
              <a:chOff x="7099597" y="1681174"/>
              <a:chExt cx="2301667" cy="641976"/>
            </a:xfrm>
          </p:grpSpPr>
          <p:sp>
            <p:nvSpPr>
              <p:cNvPr id="33" name="文本框 32"/>
              <p:cNvSpPr txBox="1"/>
              <p:nvPr/>
            </p:nvSpPr>
            <p:spPr>
              <a:xfrm>
                <a:off x="7190129" y="1681174"/>
                <a:ext cx="2120603" cy="46037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钱包生态</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099597" y="2016445"/>
                <a:ext cx="2301667" cy="306705"/>
              </a:xfrm>
              <a:prstGeom prst="rect">
                <a:avLst/>
              </a:prstGeom>
              <a:noFill/>
            </p:spPr>
            <p:txBody>
              <a:bodyPr wrap="square" rtlCol="0">
                <a:spAutoFit/>
              </a:bodyPr>
              <a:lstStyle/>
              <a:p>
                <a:pPr algn="ctr"/>
                <a:r>
                  <a:rPr lang="en-US" altLang="zh-CN" sz="1400" dirty="0">
                    <a:solidFill>
                      <a:schemeClr val="bg1"/>
                    </a:solidFill>
                    <a:latin typeface="等线 Light" panose="02010600030101010101" pitchFamily="2" charset="-122"/>
                    <a:ea typeface="等线 Light" panose="02010600030101010101" pitchFamily="2" charset="-122"/>
                  </a:rPr>
                  <a:t>Purse ecology</a:t>
                </a:r>
                <a:endParaRPr lang="en-US" altLang="zh-CN" sz="1400" dirty="0">
                  <a:solidFill>
                    <a:schemeClr val="bg1"/>
                  </a:solidFill>
                  <a:latin typeface="等线 Light" panose="02010600030101010101" pitchFamily="2" charset="-122"/>
                  <a:ea typeface="等线 Light" panose="02010600030101010101" pitchFamily="2" charset="-122"/>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文本框 142"/>
          <p:cNvSpPr txBox="1"/>
          <p:nvPr>
            <p:custDataLst>
              <p:tags r:id="rId1"/>
            </p:custDataLst>
          </p:nvPr>
        </p:nvSpPr>
        <p:spPr>
          <a:xfrm>
            <a:off x="5793741" y="989826"/>
            <a:ext cx="5083347" cy="646331"/>
          </a:xfrm>
          <a:prstGeom prst="rect">
            <a:avLst/>
          </a:prstGeom>
          <a:noFill/>
        </p:spPr>
        <p:txBody>
          <a:bodyPr wrap="square" lIns="90000" tIns="46800" rIns="90000" bIns="46800" rtlCol="0">
            <a:normAutofit/>
          </a:bodyPr>
          <a:lstStyle/>
          <a:p>
            <a:pPr algn="ctr"/>
            <a:r>
              <a:rPr lang="en-US" altLang="zh-CN" sz="3600" b="1" dirty="0">
                <a:solidFill>
                  <a:schemeClr val="bg1"/>
                </a:solidFill>
                <a:latin typeface="+mj-lt"/>
                <a:ea typeface="+mj-ea"/>
                <a:cs typeface="+mj-cs"/>
              </a:rPr>
              <a:t>HyperPay</a:t>
            </a:r>
            <a:r>
              <a:rPr lang="zh-CN" altLang="en-US" sz="3600" b="1" dirty="0">
                <a:solidFill>
                  <a:schemeClr val="bg1"/>
                </a:solidFill>
                <a:latin typeface="+mj-lt"/>
                <a:ea typeface="+mj-ea"/>
                <a:cs typeface="+mj-cs"/>
              </a:rPr>
              <a:t>的深度合作</a:t>
            </a:r>
            <a:endParaRPr lang="zh-CN" altLang="en-US" sz="3600" b="1" dirty="0">
              <a:solidFill>
                <a:schemeClr val="bg1"/>
              </a:solidFill>
              <a:latin typeface="+mj-lt"/>
              <a:ea typeface="+mj-ea"/>
              <a:cs typeface="+mj-cs"/>
            </a:endParaRPr>
          </a:p>
        </p:txBody>
      </p:sp>
      <p:sp>
        <p:nvSpPr>
          <p:cNvPr id="144" name="文本框 143"/>
          <p:cNvSpPr txBox="1"/>
          <p:nvPr>
            <p:custDataLst>
              <p:tags r:id="rId2"/>
            </p:custDataLst>
          </p:nvPr>
        </p:nvSpPr>
        <p:spPr>
          <a:xfrm>
            <a:off x="4826635" y="3877945"/>
            <a:ext cx="7031355" cy="1516380"/>
          </a:xfrm>
          <a:prstGeom prst="rect">
            <a:avLst/>
          </a:prstGeom>
          <a:noFill/>
        </p:spPr>
        <p:txBody>
          <a:bodyPr wrap="square" lIns="90000" tIns="46800" rIns="90000" bIns="46800" rtlCol="0">
            <a:noAutofit/>
          </a:bodyPr>
          <a:lstStyle/>
          <a:p>
            <a:pPr algn="ctr">
              <a:lnSpc>
                <a:spcPct val="110000"/>
              </a:lnSpc>
            </a:pPr>
            <a:r>
              <a:rPr lang="zh-CN" altLang="en-US" sz="2000" dirty="0">
                <a:solidFill>
                  <a:schemeClr val="bg1"/>
                </a:solidFill>
              </a:rPr>
              <a:t>ITS和HyperPay钱包深度战略合作解决区块链技术和ITS落地市场应用一大难题，ITS带着流量、资源和优势，快速切入全球线下应用市场，推动全球社区节点更多商家进入ITS应用生态，共同应用ITS，共享区块链行业ITS通证经济红利，共享ITS源源不断应用，带来的丰厚增值回报</a:t>
            </a:r>
            <a:endParaRPr lang="zh-CN" altLang="en-US" sz="2000" dirty="0">
              <a:solidFill>
                <a:schemeClr val="bg1"/>
              </a:solidFill>
            </a:endParaRPr>
          </a:p>
        </p:txBody>
      </p:sp>
      <p:pic>
        <p:nvPicPr>
          <p:cNvPr id="4" name="图片 3" descr="hyp"/>
          <p:cNvPicPr>
            <a:picLocks noChangeAspect="1"/>
          </p:cNvPicPr>
          <p:nvPr/>
        </p:nvPicPr>
        <p:blipFill>
          <a:blip r:embed="rId3"/>
          <a:stretch>
            <a:fillRect/>
          </a:stretch>
        </p:blipFill>
        <p:spPr>
          <a:xfrm>
            <a:off x="817245" y="1761490"/>
            <a:ext cx="3554730" cy="3361055"/>
          </a:xfrm>
          <a:prstGeom prst="rect">
            <a:avLst/>
          </a:prstGeom>
        </p:spPr>
      </p:pic>
      <p:sp>
        <p:nvSpPr>
          <p:cNvPr id="219" name=" 219"/>
          <p:cNvSpPr/>
          <p:nvPr/>
        </p:nvSpPr>
        <p:spPr>
          <a:xfrm>
            <a:off x="816610" y="5634355"/>
            <a:ext cx="10984230" cy="762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 name="文本框 5"/>
          <p:cNvSpPr txBox="1"/>
          <p:nvPr/>
        </p:nvSpPr>
        <p:spPr>
          <a:xfrm>
            <a:off x="4998720" y="1922780"/>
            <a:ext cx="6673850" cy="1076325"/>
          </a:xfrm>
          <a:prstGeom prst="rect">
            <a:avLst/>
          </a:prstGeom>
          <a:noFill/>
        </p:spPr>
        <p:txBody>
          <a:bodyPr wrap="square" rtlCol="0" anchor="t">
            <a:spAutoFit/>
          </a:bodyPr>
          <a:p>
            <a:r>
              <a:rPr lang="zh-CN" altLang="en-US" sz="1600">
                <a:solidFill>
                  <a:schemeClr val="bg1"/>
                </a:solidFill>
              </a:rPr>
              <a:t>HyperPay钱包融合on-chain和off-chain技术为一体，安全易用，技术强大领先，完善成熟，HyperPay用户数量目前注册用户近100万， 日活用户30万左右，ITS、BTC、ETH等80余种主流货币使用钱包存储、转帐、锁仓挖矿分红服务</a:t>
            </a:r>
            <a:endParaRPr lang="zh-CN" altLang="en-US" sz="1600">
              <a:solidFill>
                <a:schemeClr val="bg1"/>
              </a:solidFill>
            </a:endParaRPr>
          </a:p>
        </p:txBody>
      </p:sp>
      <p:sp>
        <p:nvSpPr>
          <p:cNvPr id="200" name=" 200"/>
          <p:cNvSpPr/>
          <p:nvPr/>
        </p:nvSpPr>
        <p:spPr>
          <a:xfrm>
            <a:off x="4826635" y="1761490"/>
            <a:ext cx="6974205" cy="1398905"/>
          </a:xfrm>
          <a:prstGeom prst="fram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p:tgtEl>
                                          <p:spTgt spid="143"/>
                                        </p:tgtEl>
                                        <p:attrNameLst>
                                          <p:attrName>ppt_y</p:attrName>
                                        </p:attrNameLst>
                                      </p:cBhvr>
                                      <p:tavLst>
                                        <p:tav tm="0">
                                          <p:val>
                                            <p:strVal val="#ppt_y+#ppt_h*1.125000"/>
                                          </p:val>
                                        </p:tav>
                                        <p:tav tm="100000">
                                          <p:val>
                                            <p:strVal val="#ppt_y"/>
                                          </p:val>
                                        </p:tav>
                                      </p:tavLst>
                                    </p:anim>
                                    <p:animEffect transition="in" filter="wipe(up)">
                                      <p:cBhvr>
                                        <p:cTn id="8" dur="500"/>
                                        <p:tgtEl>
                                          <p:spTgt spid="143"/>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wipe(up)">
                                      <p:cBhvr>
                                        <p:cTn id="12"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1"/>
            </p:custDataLst>
          </p:nvPr>
        </p:nvSpPr>
        <p:spPr>
          <a:xfrm>
            <a:off x="524172" y="1248261"/>
            <a:ext cx="11174333" cy="3225507"/>
          </a:xfrm>
          <a:custGeom>
            <a:avLst/>
            <a:gdLst>
              <a:gd name="connsiteX0" fmla="*/ 0 w 8020280"/>
              <a:gd name="connsiteY0" fmla="*/ 2005070 h 2005070"/>
              <a:gd name="connsiteX1" fmla="*/ 3305060 w 8020280"/>
              <a:gd name="connsiteY1" fmla="*/ 1795750 h 2005070"/>
              <a:gd name="connsiteX2" fmla="*/ 5508434 w 8020280"/>
              <a:gd name="connsiteY2" fmla="*/ 1277957 h 2005070"/>
              <a:gd name="connsiteX3" fmla="*/ 7260116 w 8020280"/>
              <a:gd name="connsiteY3" fmla="*/ 462709 h 2005070"/>
              <a:gd name="connsiteX4" fmla="*/ 8020280 w 8020280"/>
              <a:gd name="connsiteY4" fmla="*/ 0 h 2005070"/>
              <a:gd name="connsiteX0-1" fmla="*/ 0 w 9096765"/>
              <a:gd name="connsiteY0-2" fmla="*/ 2074466 h 2074466"/>
              <a:gd name="connsiteX1-3" fmla="*/ 4381545 w 9096765"/>
              <a:gd name="connsiteY1-4" fmla="*/ 1795750 h 2074466"/>
              <a:gd name="connsiteX2-5" fmla="*/ 6584919 w 9096765"/>
              <a:gd name="connsiteY2-6" fmla="*/ 1277957 h 2074466"/>
              <a:gd name="connsiteX3-7" fmla="*/ 8336601 w 9096765"/>
              <a:gd name="connsiteY3-8" fmla="*/ 462709 h 2074466"/>
              <a:gd name="connsiteX4-9" fmla="*/ 9096765 w 9096765"/>
              <a:gd name="connsiteY4-10" fmla="*/ 0 h 2074466"/>
              <a:gd name="connsiteX0-11" fmla="*/ 0 w 9096765"/>
              <a:gd name="connsiteY0-12" fmla="*/ 2074466 h 2074466"/>
              <a:gd name="connsiteX1-13" fmla="*/ 4424952 w 9096765"/>
              <a:gd name="connsiteY1-14" fmla="*/ 1769728 h 2074466"/>
              <a:gd name="connsiteX2-15" fmla="*/ 6584919 w 9096765"/>
              <a:gd name="connsiteY2-16" fmla="*/ 1277957 h 2074466"/>
              <a:gd name="connsiteX3-17" fmla="*/ 8336601 w 9096765"/>
              <a:gd name="connsiteY3-18" fmla="*/ 462709 h 2074466"/>
              <a:gd name="connsiteX4-19" fmla="*/ 9096765 w 9096765"/>
              <a:gd name="connsiteY4-20" fmla="*/ 0 h 2074466"/>
              <a:gd name="connsiteX0-21" fmla="*/ 0 w 9096765"/>
              <a:gd name="connsiteY0-22" fmla="*/ 2074466 h 2074466"/>
              <a:gd name="connsiteX1-23" fmla="*/ 4424952 w 9096765"/>
              <a:gd name="connsiteY1-24" fmla="*/ 1769728 h 2074466"/>
              <a:gd name="connsiteX2-25" fmla="*/ 6584919 w 9096765"/>
              <a:gd name="connsiteY2-26" fmla="*/ 1277957 h 2074466"/>
              <a:gd name="connsiteX3-27" fmla="*/ 8336601 w 9096765"/>
              <a:gd name="connsiteY3-28" fmla="*/ 462709 h 2074466"/>
              <a:gd name="connsiteX4-29" fmla="*/ 9096765 w 9096765"/>
              <a:gd name="connsiteY4-30" fmla="*/ 0 h 2074466"/>
              <a:gd name="connsiteX0-31" fmla="*/ 0 w 9096765"/>
              <a:gd name="connsiteY0-32" fmla="*/ 2074466 h 2074466"/>
              <a:gd name="connsiteX1-33" fmla="*/ 4424952 w 9096765"/>
              <a:gd name="connsiteY1-34" fmla="*/ 1769728 h 2074466"/>
              <a:gd name="connsiteX2-35" fmla="*/ 6610963 w 9096765"/>
              <a:gd name="connsiteY2-36" fmla="*/ 1191212 h 2074466"/>
              <a:gd name="connsiteX3-37" fmla="*/ 8336601 w 9096765"/>
              <a:gd name="connsiteY3-38" fmla="*/ 462709 h 2074466"/>
              <a:gd name="connsiteX4-39" fmla="*/ 9096765 w 9096765"/>
              <a:gd name="connsiteY4-40" fmla="*/ 0 h 2074466"/>
              <a:gd name="connsiteX0-41" fmla="*/ 0 w 9096765"/>
              <a:gd name="connsiteY0-42" fmla="*/ 2074466 h 2074466"/>
              <a:gd name="connsiteX1-43" fmla="*/ 4424952 w 9096765"/>
              <a:gd name="connsiteY1-44" fmla="*/ 1769728 h 2074466"/>
              <a:gd name="connsiteX2-45" fmla="*/ 6610963 w 9096765"/>
              <a:gd name="connsiteY2-46" fmla="*/ 1191212 h 2074466"/>
              <a:gd name="connsiteX3-47" fmla="*/ 8336601 w 9096765"/>
              <a:gd name="connsiteY3-48" fmla="*/ 462709 h 2074466"/>
              <a:gd name="connsiteX4-49" fmla="*/ 9096765 w 9096765"/>
              <a:gd name="connsiteY4-50" fmla="*/ 0 h 2074466"/>
              <a:gd name="connsiteX0-51" fmla="*/ 0 w 10199293"/>
              <a:gd name="connsiteY0-52" fmla="*/ 2846493 h 2846493"/>
              <a:gd name="connsiteX1-53" fmla="*/ 4424952 w 10199293"/>
              <a:gd name="connsiteY1-54" fmla="*/ 2541755 h 2846493"/>
              <a:gd name="connsiteX2-55" fmla="*/ 6610963 w 10199293"/>
              <a:gd name="connsiteY2-56" fmla="*/ 1963239 h 2846493"/>
              <a:gd name="connsiteX3-57" fmla="*/ 8336601 w 10199293"/>
              <a:gd name="connsiteY3-58" fmla="*/ 1234736 h 2846493"/>
              <a:gd name="connsiteX4-59" fmla="*/ 10199293 w 10199293"/>
              <a:gd name="connsiteY4-60" fmla="*/ 0 h 2846493"/>
              <a:gd name="connsiteX0-61" fmla="*/ 0 w 10199293"/>
              <a:gd name="connsiteY0-62" fmla="*/ 2846493 h 2846493"/>
              <a:gd name="connsiteX1-63" fmla="*/ 4424952 w 10199293"/>
              <a:gd name="connsiteY1-64" fmla="*/ 2541755 h 2846493"/>
              <a:gd name="connsiteX2-65" fmla="*/ 6654370 w 10199293"/>
              <a:gd name="connsiteY2-66" fmla="*/ 2006611 h 2846493"/>
              <a:gd name="connsiteX3-67" fmla="*/ 8336601 w 10199293"/>
              <a:gd name="connsiteY3-68" fmla="*/ 1234736 h 2846493"/>
              <a:gd name="connsiteX4-69" fmla="*/ 10199293 w 10199293"/>
              <a:gd name="connsiteY4-70" fmla="*/ 0 h 2846493"/>
              <a:gd name="connsiteX0-71" fmla="*/ 0 w 10199293"/>
              <a:gd name="connsiteY0-72" fmla="*/ 2846493 h 2846493"/>
              <a:gd name="connsiteX1-73" fmla="*/ 1487580 w 10199293"/>
              <a:gd name="connsiteY1-74" fmla="*/ 2791251 h 2846493"/>
              <a:gd name="connsiteX2-75" fmla="*/ 4424952 w 10199293"/>
              <a:gd name="connsiteY2-76" fmla="*/ 2541755 h 2846493"/>
              <a:gd name="connsiteX3-77" fmla="*/ 6654370 w 10199293"/>
              <a:gd name="connsiteY3-78" fmla="*/ 2006611 h 2846493"/>
              <a:gd name="connsiteX4-79" fmla="*/ 8336601 w 10199293"/>
              <a:gd name="connsiteY4-80" fmla="*/ 1234736 h 2846493"/>
              <a:gd name="connsiteX5" fmla="*/ 10199293 w 10199293"/>
              <a:gd name="connsiteY5" fmla="*/ 0 h 2846493"/>
              <a:gd name="connsiteX0-81" fmla="*/ 0 w 10260062"/>
              <a:gd name="connsiteY0-82" fmla="*/ 2959262 h 2959262"/>
              <a:gd name="connsiteX1-83" fmla="*/ 1548349 w 10260062"/>
              <a:gd name="connsiteY1-84" fmla="*/ 2791251 h 2959262"/>
              <a:gd name="connsiteX2-85" fmla="*/ 4485721 w 10260062"/>
              <a:gd name="connsiteY2-86" fmla="*/ 2541755 h 2959262"/>
              <a:gd name="connsiteX3-87" fmla="*/ 6715139 w 10260062"/>
              <a:gd name="connsiteY3-88" fmla="*/ 2006611 h 2959262"/>
              <a:gd name="connsiteX4-89" fmla="*/ 8397370 w 10260062"/>
              <a:gd name="connsiteY4-90" fmla="*/ 1234736 h 2959262"/>
              <a:gd name="connsiteX5-91" fmla="*/ 10260062 w 10260062"/>
              <a:gd name="connsiteY5-92" fmla="*/ 0 h 2959262"/>
              <a:gd name="connsiteX0-93" fmla="*/ 0 w 10260062"/>
              <a:gd name="connsiteY0-94" fmla="*/ 2959262 h 2959262"/>
              <a:gd name="connsiteX1-95" fmla="*/ 1574393 w 10260062"/>
              <a:gd name="connsiteY1-96" fmla="*/ 2860648 h 2959262"/>
              <a:gd name="connsiteX2-97" fmla="*/ 4485721 w 10260062"/>
              <a:gd name="connsiteY2-98" fmla="*/ 2541755 h 2959262"/>
              <a:gd name="connsiteX3-99" fmla="*/ 6715139 w 10260062"/>
              <a:gd name="connsiteY3-100" fmla="*/ 2006611 h 2959262"/>
              <a:gd name="connsiteX4-101" fmla="*/ 8397370 w 10260062"/>
              <a:gd name="connsiteY4-102" fmla="*/ 1234736 h 2959262"/>
              <a:gd name="connsiteX5-103" fmla="*/ 10260062 w 10260062"/>
              <a:gd name="connsiteY5-104" fmla="*/ 0 h 2959262"/>
              <a:gd name="connsiteX0-105" fmla="*/ 0 w 10260062"/>
              <a:gd name="connsiteY0-106" fmla="*/ 2959262 h 2959262"/>
              <a:gd name="connsiteX1-107" fmla="*/ 1574393 w 10260062"/>
              <a:gd name="connsiteY1-108" fmla="*/ 2860648 h 2959262"/>
              <a:gd name="connsiteX2-109" fmla="*/ 4494402 w 10260062"/>
              <a:gd name="connsiteY2-110" fmla="*/ 2533080 h 2959262"/>
              <a:gd name="connsiteX3-111" fmla="*/ 6715139 w 10260062"/>
              <a:gd name="connsiteY3-112" fmla="*/ 2006611 h 2959262"/>
              <a:gd name="connsiteX4-113" fmla="*/ 8397370 w 10260062"/>
              <a:gd name="connsiteY4-114" fmla="*/ 1234736 h 2959262"/>
              <a:gd name="connsiteX5-115" fmla="*/ 10260062 w 10260062"/>
              <a:gd name="connsiteY5-116" fmla="*/ 0 h 29592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10260062" h="2959262">
                <a:moveTo>
                  <a:pt x="0" y="2959262"/>
                </a:moveTo>
                <a:cubicBezTo>
                  <a:pt x="250824" y="2947163"/>
                  <a:pt x="836901" y="2911438"/>
                  <a:pt x="1574393" y="2860648"/>
                </a:cubicBezTo>
                <a:cubicBezTo>
                  <a:pt x="2311885" y="2809858"/>
                  <a:pt x="3637611" y="2675419"/>
                  <a:pt x="4494402" y="2533080"/>
                </a:cubicBezTo>
                <a:cubicBezTo>
                  <a:pt x="5351193" y="2390741"/>
                  <a:pt x="6064644" y="2223002"/>
                  <a:pt x="6715139" y="2006611"/>
                </a:cubicBezTo>
                <a:cubicBezTo>
                  <a:pt x="7365634" y="1790220"/>
                  <a:pt x="7978729" y="1447729"/>
                  <a:pt x="8397370" y="1234736"/>
                </a:cubicBezTo>
                <a:cubicBezTo>
                  <a:pt x="8816011" y="1021743"/>
                  <a:pt x="10089300" y="124858"/>
                  <a:pt x="10260062"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chorCtr="0">
            <a:normAutofit/>
          </a:bodyPr>
          <a:lstStyle/>
          <a:p>
            <a:pPr algn="ctr" eaLnBrk="0" hangingPunct="0">
              <a:buFontTx/>
              <a:buNone/>
              <a:defRPr/>
            </a:pPr>
            <a:endParaRPr lang="zh-CN" altLang="en-US" sz="2400"/>
          </a:p>
        </p:txBody>
      </p:sp>
      <p:sp>
        <p:nvSpPr>
          <p:cNvPr id="24592" name="Freeform 16"/>
          <p:cNvSpPr>
            <a:spLocks noEditPoints="1" noChangeArrowheads="1"/>
          </p:cNvSpPr>
          <p:nvPr>
            <p:custDataLst>
              <p:tags r:id="rId2"/>
            </p:custDataLst>
          </p:nvPr>
        </p:nvSpPr>
        <p:spPr bwMode="auto">
          <a:xfrm>
            <a:off x="10403228" y="1335505"/>
            <a:ext cx="468806" cy="622776"/>
          </a:xfrm>
          <a:custGeom>
            <a:avLst/>
            <a:gdLst>
              <a:gd name="T0" fmla="*/ 12 w 23"/>
              <a:gd name="T1" fmla="*/ 8 h 32"/>
              <a:gd name="T2" fmla="*/ 8 w 23"/>
              <a:gd name="T3" fmla="*/ 12 h 32"/>
              <a:gd name="T4" fmla="*/ 12 w 23"/>
              <a:gd name="T5" fmla="*/ 16 h 32"/>
              <a:gd name="T6" fmla="*/ 16 w 23"/>
              <a:gd name="T7" fmla="*/ 12 h 32"/>
              <a:gd name="T8" fmla="*/ 12 w 23"/>
              <a:gd name="T9" fmla="*/ 8 h 32"/>
              <a:gd name="T10" fmla="*/ 12 w 23"/>
              <a:gd name="T11" fmla="*/ 0 h 32"/>
              <a:gd name="T12" fmla="*/ 0 w 23"/>
              <a:gd name="T13" fmla="*/ 12 h 32"/>
              <a:gd name="T14" fmla="*/ 12 w 23"/>
              <a:gd name="T15" fmla="*/ 32 h 32"/>
              <a:gd name="T16" fmla="*/ 23 w 23"/>
              <a:gd name="T17" fmla="*/ 12 h 32"/>
              <a:gd name="T18" fmla="*/ 12 w 23"/>
              <a:gd name="T19" fmla="*/ 0 h 32"/>
              <a:gd name="T20" fmla="*/ 12 w 23"/>
              <a:gd name="T21" fmla="*/ 19 h 32"/>
              <a:gd name="T22" fmla="*/ 5 w 23"/>
              <a:gd name="T23" fmla="*/ 12 h 32"/>
              <a:gd name="T24" fmla="*/ 12 w 23"/>
              <a:gd name="T25" fmla="*/ 5 h 32"/>
              <a:gd name="T26" fmla="*/ 19 w 23"/>
              <a:gd name="T27" fmla="*/ 12 h 32"/>
              <a:gd name="T28" fmla="*/ 12 w 23"/>
              <a:gd name="T2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accent1"/>
          </a:solidFill>
          <a:ln>
            <a:noFill/>
          </a:ln>
        </p:spPr>
        <p:txBody>
          <a:bodyPr wrap="square" anchor="ctr" anchorCtr="0">
            <a:normAutofit/>
          </a:bodyPr>
          <a:lstStyle/>
          <a:p>
            <a:pPr eaLnBrk="0" hangingPunct="0"/>
            <a:endParaRPr lang="zh-CN" altLang="en-US" sz="2400"/>
          </a:p>
        </p:txBody>
      </p:sp>
      <p:sp>
        <p:nvSpPr>
          <p:cNvPr id="2" name="文本框 1"/>
          <p:cNvSpPr txBox="1"/>
          <p:nvPr>
            <p:custDataLst>
              <p:tags r:id="rId3"/>
            </p:custDataLst>
          </p:nvPr>
        </p:nvSpPr>
        <p:spPr>
          <a:xfrm>
            <a:off x="9561496" y="2442500"/>
            <a:ext cx="2451581" cy="117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Autofit/>
          </a:bodyPr>
          <a:lstStyle>
            <a:defPPr>
              <a:defRPr lang="zh-CN"/>
            </a:defPPr>
            <a:lvl1pPr algn="ctr" eaLnBrk="0" hangingPunct="0">
              <a:lnSpc>
                <a:spcPct val="120000"/>
              </a:lnSpc>
              <a:defRPr sz="1865">
                <a:solidFill>
                  <a:schemeClr val="accent2"/>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latin typeface="+mn-lt"/>
                <a:ea typeface="+mn-ea"/>
              </a:rPr>
              <a:t>ITS未来将推出商家版APP。</a:t>
            </a:r>
            <a:endParaRPr lang="zh-CN" altLang="en-US" sz="2400" dirty="0">
              <a:solidFill>
                <a:schemeClr val="bg1"/>
              </a:solidFill>
              <a:latin typeface="+mn-lt"/>
              <a:ea typeface="+mn-ea"/>
            </a:endParaRPr>
          </a:p>
        </p:txBody>
      </p:sp>
      <p:sp>
        <p:nvSpPr>
          <p:cNvPr id="24591" name="Freeform 16"/>
          <p:cNvSpPr>
            <a:spLocks noEditPoints="1" noChangeArrowheads="1"/>
          </p:cNvSpPr>
          <p:nvPr>
            <p:custDataLst>
              <p:tags r:id="rId4"/>
            </p:custDataLst>
          </p:nvPr>
        </p:nvSpPr>
        <p:spPr bwMode="auto">
          <a:xfrm>
            <a:off x="5150093" y="3340564"/>
            <a:ext cx="468806" cy="622777"/>
          </a:xfrm>
          <a:custGeom>
            <a:avLst/>
            <a:gdLst>
              <a:gd name="T0" fmla="*/ 12 w 23"/>
              <a:gd name="T1" fmla="*/ 8 h 32"/>
              <a:gd name="T2" fmla="*/ 8 w 23"/>
              <a:gd name="T3" fmla="*/ 12 h 32"/>
              <a:gd name="T4" fmla="*/ 12 w 23"/>
              <a:gd name="T5" fmla="*/ 16 h 32"/>
              <a:gd name="T6" fmla="*/ 16 w 23"/>
              <a:gd name="T7" fmla="*/ 12 h 32"/>
              <a:gd name="T8" fmla="*/ 12 w 23"/>
              <a:gd name="T9" fmla="*/ 8 h 32"/>
              <a:gd name="T10" fmla="*/ 12 w 23"/>
              <a:gd name="T11" fmla="*/ 0 h 32"/>
              <a:gd name="T12" fmla="*/ 0 w 23"/>
              <a:gd name="T13" fmla="*/ 12 h 32"/>
              <a:gd name="T14" fmla="*/ 12 w 23"/>
              <a:gd name="T15" fmla="*/ 32 h 32"/>
              <a:gd name="T16" fmla="*/ 23 w 23"/>
              <a:gd name="T17" fmla="*/ 12 h 32"/>
              <a:gd name="T18" fmla="*/ 12 w 23"/>
              <a:gd name="T19" fmla="*/ 0 h 32"/>
              <a:gd name="T20" fmla="*/ 12 w 23"/>
              <a:gd name="T21" fmla="*/ 19 h 32"/>
              <a:gd name="T22" fmla="*/ 5 w 23"/>
              <a:gd name="T23" fmla="*/ 12 h 32"/>
              <a:gd name="T24" fmla="*/ 12 w 23"/>
              <a:gd name="T25" fmla="*/ 5 h 32"/>
              <a:gd name="T26" fmla="*/ 19 w 23"/>
              <a:gd name="T27" fmla="*/ 12 h 32"/>
              <a:gd name="T28" fmla="*/ 12 w 23"/>
              <a:gd name="T2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accent1"/>
          </a:solidFill>
          <a:ln>
            <a:noFill/>
          </a:ln>
        </p:spPr>
        <p:txBody>
          <a:bodyPr wrap="square" anchor="ctr" anchorCtr="0">
            <a:normAutofit/>
          </a:bodyPr>
          <a:lstStyle/>
          <a:p>
            <a:pPr eaLnBrk="0" hangingPunct="0"/>
            <a:endParaRPr lang="zh-CN" altLang="en-US" sz="2400"/>
          </a:p>
        </p:txBody>
      </p:sp>
      <p:sp>
        <p:nvSpPr>
          <p:cNvPr id="3" name="文本框 2"/>
          <p:cNvSpPr txBox="1"/>
          <p:nvPr>
            <p:custDataLst>
              <p:tags r:id="rId5"/>
            </p:custDataLst>
          </p:nvPr>
        </p:nvSpPr>
        <p:spPr>
          <a:xfrm>
            <a:off x="4204005" y="4010933"/>
            <a:ext cx="2860408" cy="117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fontScale="80000"/>
          </a:bodyPr>
          <a:lstStyle>
            <a:defPPr>
              <a:defRPr lang="zh-CN"/>
            </a:defPPr>
            <a:lvl1pPr algn="ctr" eaLnBrk="0" hangingPunct="0">
              <a:lnSpc>
                <a:spcPct val="120000"/>
              </a:lnSpc>
              <a:defRPr sz="1865">
                <a:solidFill>
                  <a:schemeClr val="accent2"/>
                </a:solidFill>
                <a:latin typeface="微软雅黑" panose="020B0503020204020204" pitchFamily="34" charset="-122"/>
                <a:ea typeface="微软雅黑" panose="020B0503020204020204" pitchFamily="34" charset="-122"/>
              </a:defRPr>
            </a:lvl1pPr>
          </a:lstStyle>
          <a:p>
            <a:r>
              <a:rPr lang="zh-CN" altLang="en-US" sz="1800" dirty="0">
                <a:solidFill>
                  <a:schemeClr val="bg1"/>
                </a:solidFill>
                <a:latin typeface="+mn-lt"/>
                <a:ea typeface="+mn-ea"/>
              </a:rPr>
              <a:t>ITS应用HyperPay钱包，现已支持ITS锁仓挖矿分红，提供资产组合价格曲线，ITS实时市场行情</a:t>
            </a:r>
            <a:endParaRPr lang="zh-CN" altLang="en-US" sz="1800" dirty="0">
              <a:solidFill>
                <a:schemeClr val="bg1"/>
              </a:solidFill>
              <a:latin typeface="+mn-lt"/>
              <a:ea typeface="+mn-ea"/>
            </a:endParaRPr>
          </a:p>
        </p:txBody>
      </p:sp>
      <p:sp>
        <p:nvSpPr>
          <p:cNvPr id="24589" name="Freeform 16"/>
          <p:cNvSpPr>
            <a:spLocks noEditPoints="1" noChangeArrowheads="1"/>
          </p:cNvSpPr>
          <p:nvPr>
            <p:custDataLst>
              <p:tags r:id="rId6"/>
            </p:custDataLst>
          </p:nvPr>
        </p:nvSpPr>
        <p:spPr bwMode="auto">
          <a:xfrm>
            <a:off x="1694129" y="3710348"/>
            <a:ext cx="468806" cy="622776"/>
          </a:xfrm>
          <a:custGeom>
            <a:avLst/>
            <a:gdLst>
              <a:gd name="T0" fmla="*/ 12 w 23"/>
              <a:gd name="T1" fmla="*/ 8 h 32"/>
              <a:gd name="T2" fmla="*/ 8 w 23"/>
              <a:gd name="T3" fmla="*/ 12 h 32"/>
              <a:gd name="T4" fmla="*/ 12 w 23"/>
              <a:gd name="T5" fmla="*/ 16 h 32"/>
              <a:gd name="T6" fmla="*/ 16 w 23"/>
              <a:gd name="T7" fmla="*/ 12 h 32"/>
              <a:gd name="T8" fmla="*/ 12 w 23"/>
              <a:gd name="T9" fmla="*/ 8 h 32"/>
              <a:gd name="T10" fmla="*/ 12 w 23"/>
              <a:gd name="T11" fmla="*/ 0 h 32"/>
              <a:gd name="T12" fmla="*/ 0 w 23"/>
              <a:gd name="T13" fmla="*/ 12 h 32"/>
              <a:gd name="T14" fmla="*/ 12 w 23"/>
              <a:gd name="T15" fmla="*/ 32 h 32"/>
              <a:gd name="T16" fmla="*/ 23 w 23"/>
              <a:gd name="T17" fmla="*/ 12 h 32"/>
              <a:gd name="T18" fmla="*/ 12 w 23"/>
              <a:gd name="T19" fmla="*/ 0 h 32"/>
              <a:gd name="T20" fmla="*/ 12 w 23"/>
              <a:gd name="T21" fmla="*/ 19 h 32"/>
              <a:gd name="T22" fmla="*/ 5 w 23"/>
              <a:gd name="T23" fmla="*/ 12 h 32"/>
              <a:gd name="T24" fmla="*/ 12 w 23"/>
              <a:gd name="T25" fmla="*/ 5 h 32"/>
              <a:gd name="T26" fmla="*/ 19 w 23"/>
              <a:gd name="T27" fmla="*/ 12 h 32"/>
              <a:gd name="T28" fmla="*/ 12 w 23"/>
              <a:gd name="T2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accent1"/>
          </a:solidFill>
          <a:ln>
            <a:noFill/>
          </a:ln>
        </p:spPr>
        <p:txBody>
          <a:bodyPr wrap="square" anchor="ctr" anchorCtr="0">
            <a:normAutofit/>
          </a:bodyPr>
          <a:lstStyle/>
          <a:p>
            <a:pPr eaLnBrk="0" hangingPunct="0"/>
            <a:endParaRPr lang="zh-CN" altLang="en-US" sz="2400"/>
          </a:p>
        </p:txBody>
      </p:sp>
      <p:sp>
        <p:nvSpPr>
          <p:cNvPr id="5" name="文本框 4"/>
          <p:cNvSpPr txBox="1"/>
          <p:nvPr>
            <p:custDataLst>
              <p:tags r:id="rId7"/>
            </p:custDataLst>
          </p:nvPr>
        </p:nvSpPr>
        <p:spPr>
          <a:xfrm>
            <a:off x="523875" y="4602456"/>
            <a:ext cx="3449174" cy="1174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fontScale="90000"/>
          </a:bodyPr>
          <a:lstStyle>
            <a:defPPr>
              <a:defRPr lang="zh-CN"/>
            </a:defPPr>
            <a:lvl1pPr algn="ctr" eaLnBrk="0" hangingPunct="0">
              <a:lnSpc>
                <a:spcPct val="120000"/>
              </a:lnSpc>
              <a:defRPr sz="1865">
                <a:solidFill>
                  <a:schemeClr val="accent2"/>
                </a:solidFill>
                <a:latin typeface="微软雅黑" panose="020B0503020204020204" pitchFamily="34" charset="-122"/>
                <a:ea typeface="微软雅黑" panose="020B0503020204020204" pitchFamily="34" charset="-122"/>
              </a:defRPr>
            </a:lvl1pPr>
          </a:lstStyle>
          <a:p>
            <a:r>
              <a:rPr lang="zh-CN" altLang="en-US" sz="1800" dirty="0">
                <a:solidFill>
                  <a:schemeClr val="bg1"/>
                </a:solidFill>
                <a:latin typeface="+mn-lt"/>
                <a:ea typeface="+mn-ea"/>
              </a:rPr>
              <a:t>ITS应用HyperPay钱包，为ITS全球社区、应用商家和用户提供全球化安全聚合支付的整体解决方案。</a:t>
            </a:r>
            <a:endParaRPr lang="zh-CN" altLang="en-US" sz="1800" dirty="0">
              <a:solidFill>
                <a:schemeClr val="bg1"/>
              </a:solidFill>
              <a:latin typeface="+mn-lt"/>
              <a:ea typeface="+mn-ea"/>
            </a:endParaRPr>
          </a:p>
        </p:txBody>
      </p:sp>
      <p:sp>
        <p:nvSpPr>
          <p:cNvPr id="30" name="Freeform 16"/>
          <p:cNvSpPr>
            <a:spLocks noEditPoints="1" noChangeArrowheads="1"/>
          </p:cNvSpPr>
          <p:nvPr>
            <p:custDataLst>
              <p:tags r:id="rId8"/>
            </p:custDataLst>
          </p:nvPr>
        </p:nvSpPr>
        <p:spPr bwMode="auto">
          <a:xfrm>
            <a:off x="8059440" y="2588128"/>
            <a:ext cx="468806" cy="622776"/>
          </a:xfrm>
          <a:custGeom>
            <a:avLst/>
            <a:gdLst>
              <a:gd name="T0" fmla="*/ 12 w 23"/>
              <a:gd name="T1" fmla="*/ 8 h 32"/>
              <a:gd name="T2" fmla="*/ 8 w 23"/>
              <a:gd name="T3" fmla="*/ 12 h 32"/>
              <a:gd name="T4" fmla="*/ 12 w 23"/>
              <a:gd name="T5" fmla="*/ 16 h 32"/>
              <a:gd name="T6" fmla="*/ 16 w 23"/>
              <a:gd name="T7" fmla="*/ 12 h 32"/>
              <a:gd name="T8" fmla="*/ 12 w 23"/>
              <a:gd name="T9" fmla="*/ 8 h 32"/>
              <a:gd name="T10" fmla="*/ 12 w 23"/>
              <a:gd name="T11" fmla="*/ 0 h 32"/>
              <a:gd name="T12" fmla="*/ 0 w 23"/>
              <a:gd name="T13" fmla="*/ 12 h 32"/>
              <a:gd name="T14" fmla="*/ 12 w 23"/>
              <a:gd name="T15" fmla="*/ 32 h 32"/>
              <a:gd name="T16" fmla="*/ 23 w 23"/>
              <a:gd name="T17" fmla="*/ 12 h 32"/>
              <a:gd name="T18" fmla="*/ 12 w 23"/>
              <a:gd name="T19" fmla="*/ 0 h 32"/>
              <a:gd name="T20" fmla="*/ 12 w 23"/>
              <a:gd name="T21" fmla="*/ 19 h 32"/>
              <a:gd name="T22" fmla="*/ 5 w 23"/>
              <a:gd name="T23" fmla="*/ 12 h 32"/>
              <a:gd name="T24" fmla="*/ 12 w 23"/>
              <a:gd name="T25" fmla="*/ 5 h 32"/>
              <a:gd name="T26" fmla="*/ 19 w 23"/>
              <a:gd name="T27" fmla="*/ 12 h 32"/>
              <a:gd name="T28" fmla="*/ 12 w 23"/>
              <a:gd name="T2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accent1"/>
          </a:solidFill>
          <a:ln>
            <a:noFill/>
          </a:ln>
        </p:spPr>
        <p:txBody>
          <a:bodyPr wrap="square" anchor="ctr" anchorCtr="0">
            <a:normAutofit/>
          </a:bodyPr>
          <a:lstStyle/>
          <a:p>
            <a:pPr eaLnBrk="0" hangingPunct="0"/>
            <a:endParaRPr lang="zh-CN" altLang="en-US" sz="2400"/>
          </a:p>
        </p:txBody>
      </p:sp>
      <p:sp>
        <p:nvSpPr>
          <p:cNvPr id="31" name="文本框 30"/>
          <p:cNvSpPr txBox="1"/>
          <p:nvPr>
            <p:custDataLst>
              <p:tags r:id="rId9"/>
            </p:custDataLst>
          </p:nvPr>
        </p:nvSpPr>
        <p:spPr>
          <a:xfrm>
            <a:off x="7282960" y="3614516"/>
            <a:ext cx="2643241" cy="117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defPPr>
              <a:defRPr lang="zh-CN"/>
            </a:defPPr>
            <a:lvl1pPr algn="ctr" eaLnBrk="0" hangingPunct="0">
              <a:lnSpc>
                <a:spcPct val="120000"/>
              </a:lnSpc>
              <a:defRPr sz="1865">
                <a:solidFill>
                  <a:schemeClr val="accent2"/>
                </a:solidFill>
                <a:latin typeface="微软雅黑" panose="020B0503020204020204" pitchFamily="34" charset="-122"/>
                <a:ea typeface="微软雅黑" panose="020B0503020204020204" pitchFamily="34" charset="-122"/>
              </a:defRPr>
            </a:lvl1pPr>
          </a:lstStyle>
          <a:p>
            <a:r>
              <a:rPr lang="zh-CN" altLang="en-US" sz="1800" dirty="0">
                <a:solidFill>
                  <a:schemeClr val="bg1"/>
                </a:solidFill>
                <a:latin typeface="+mn-lt"/>
                <a:ea typeface="+mn-ea"/>
              </a:rPr>
              <a:t>ITS好友瞬时转账，1秒闪电支付，钱包内0手续费，多重安全防护</a:t>
            </a:r>
            <a:endParaRPr lang="zh-CN" altLang="en-US" sz="1800" dirty="0">
              <a:solidFill>
                <a:schemeClr val="bg1"/>
              </a:solidFill>
              <a:latin typeface="+mn-lt"/>
              <a:ea typeface="+mn-ea"/>
            </a:endParaRPr>
          </a:p>
        </p:txBody>
      </p:sp>
      <p:grpSp>
        <p:nvGrpSpPr>
          <p:cNvPr id="23" name="Group 4"/>
          <p:cNvGrpSpPr>
            <a:grpSpLocks noChangeAspect="1"/>
          </p:cNvGrpSpPr>
          <p:nvPr>
            <p:custDataLst>
              <p:tags r:id="rId10"/>
            </p:custDataLst>
          </p:nvPr>
        </p:nvGrpSpPr>
        <p:grpSpPr bwMode="auto">
          <a:xfrm flipH="1">
            <a:off x="6249535" y="2187576"/>
            <a:ext cx="1207959" cy="1246888"/>
            <a:chOff x="2020" y="2206"/>
            <a:chExt cx="844" cy="783"/>
          </a:xfrm>
          <a:solidFill>
            <a:schemeClr val="accent4">
              <a:lumMod val="50000"/>
              <a:lumOff val="50000"/>
            </a:schemeClr>
          </a:solidFill>
        </p:grpSpPr>
        <p:sp>
          <p:nvSpPr>
            <p:cNvPr id="24" name="Oval 5"/>
            <p:cNvSpPr>
              <a:spLocks noChangeArrowheads="1"/>
            </p:cNvSpPr>
            <p:nvPr>
              <p:custDataLst>
                <p:tags r:id="rId11"/>
              </p:custDataLst>
            </p:nvPr>
          </p:nvSpPr>
          <p:spPr bwMode="auto">
            <a:xfrm>
              <a:off x="2145" y="2206"/>
              <a:ext cx="175" cy="1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wrap="square" anchor="ctr" anchorCtr="0">
              <a:normAutofit fontScale="32500" lnSpcReduction="20000"/>
            </a:bodyPr>
            <a:lstStyle/>
            <a:p>
              <a:pPr eaLnBrk="0" hangingPunct="0">
                <a:buFontTx/>
                <a:buNone/>
                <a:defRPr/>
              </a:pPr>
              <a:endParaRPr lang="zh-CN" altLang="en-US" sz="2400"/>
            </a:p>
          </p:txBody>
        </p:sp>
        <p:sp>
          <p:nvSpPr>
            <p:cNvPr id="25" name="Freeform 6"/>
            <p:cNvSpPr/>
            <p:nvPr>
              <p:custDataLst>
                <p:tags r:id="rId12"/>
              </p:custDataLst>
            </p:nvPr>
          </p:nvSpPr>
          <p:spPr bwMode="auto">
            <a:xfrm>
              <a:off x="2129" y="2364"/>
              <a:ext cx="319" cy="625"/>
            </a:xfrm>
            <a:custGeom>
              <a:avLst/>
              <a:gdLst>
                <a:gd name="T0" fmla="*/ 138 w 140"/>
                <a:gd name="T1" fmla="*/ 112 h 262"/>
                <a:gd name="T2" fmla="*/ 113 w 140"/>
                <a:gd name="T3" fmla="*/ 16 h 262"/>
                <a:gd name="T4" fmla="*/ 78 w 140"/>
                <a:gd name="T5" fmla="*/ 3 h 262"/>
                <a:gd name="T6" fmla="*/ 61 w 140"/>
                <a:gd name="T7" fmla="*/ 15 h 262"/>
                <a:gd name="T8" fmla="*/ 16 w 140"/>
                <a:gd name="T9" fmla="*/ 59 h 262"/>
                <a:gd name="T10" fmla="*/ 16 w 140"/>
                <a:gd name="T11" fmla="*/ 79 h 262"/>
                <a:gd name="T12" fmla="*/ 26 w 140"/>
                <a:gd name="T13" fmla="*/ 84 h 262"/>
                <a:gd name="T14" fmla="*/ 36 w 140"/>
                <a:gd name="T15" fmla="*/ 80 h 262"/>
                <a:gd name="T16" fmla="*/ 68 w 140"/>
                <a:gd name="T17" fmla="*/ 50 h 262"/>
                <a:gd name="T18" fmla="*/ 83 w 140"/>
                <a:gd name="T19" fmla="*/ 107 h 262"/>
                <a:gd name="T20" fmla="*/ 12 w 140"/>
                <a:gd name="T21" fmla="*/ 141 h 262"/>
                <a:gd name="T22" fmla="*/ 3 w 140"/>
                <a:gd name="T23" fmla="*/ 163 h 262"/>
                <a:gd name="T24" fmla="*/ 3 w 140"/>
                <a:gd name="T25" fmla="*/ 164 h 262"/>
                <a:gd name="T26" fmla="*/ 25 w 140"/>
                <a:gd name="T27" fmla="*/ 250 h 262"/>
                <a:gd name="T28" fmla="*/ 36 w 140"/>
                <a:gd name="T29" fmla="*/ 260 h 262"/>
                <a:gd name="T30" fmla="*/ 58 w 140"/>
                <a:gd name="T31" fmla="*/ 244 h 262"/>
                <a:gd name="T32" fmla="*/ 53 w 140"/>
                <a:gd name="T33" fmla="*/ 216 h 262"/>
                <a:gd name="T34" fmla="*/ 41 w 140"/>
                <a:gd name="T35" fmla="*/ 167 h 262"/>
                <a:gd name="T36" fmla="*/ 92 w 140"/>
                <a:gd name="T37" fmla="*/ 148 h 262"/>
                <a:gd name="T38" fmla="*/ 129 w 140"/>
                <a:gd name="T39" fmla="*/ 132 h 262"/>
                <a:gd name="T40" fmla="*/ 138 w 140"/>
                <a:gd name="T41" fmla="*/ 1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2">
                  <a:moveTo>
                    <a:pt x="138" y="112"/>
                  </a:moveTo>
                  <a:cubicBezTo>
                    <a:pt x="113" y="16"/>
                    <a:pt x="113" y="16"/>
                    <a:pt x="113" y="16"/>
                  </a:cubicBezTo>
                  <a:cubicBezTo>
                    <a:pt x="110" y="5"/>
                    <a:pt x="90" y="0"/>
                    <a:pt x="78" y="3"/>
                  </a:cubicBezTo>
                  <a:cubicBezTo>
                    <a:pt x="72" y="5"/>
                    <a:pt x="67" y="9"/>
                    <a:pt x="61" y="15"/>
                  </a:cubicBezTo>
                  <a:cubicBezTo>
                    <a:pt x="16" y="59"/>
                    <a:pt x="16" y="59"/>
                    <a:pt x="16" y="59"/>
                  </a:cubicBezTo>
                  <a:cubicBezTo>
                    <a:pt x="10" y="65"/>
                    <a:pt x="10" y="74"/>
                    <a:pt x="16" y="79"/>
                  </a:cubicBezTo>
                  <a:cubicBezTo>
                    <a:pt x="18" y="82"/>
                    <a:pt x="22" y="84"/>
                    <a:pt x="26" y="84"/>
                  </a:cubicBezTo>
                  <a:cubicBezTo>
                    <a:pt x="30" y="84"/>
                    <a:pt x="33" y="83"/>
                    <a:pt x="36" y="80"/>
                  </a:cubicBezTo>
                  <a:cubicBezTo>
                    <a:pt x="68" y="50"/>
                    <a:pt x="68" y="50"/>
                    <a:pt x="68" y="50"/>
                  </a:cubicBezTo>
                  <a:cubicBezTo>
                    <a:pt x="83" y="107"/>
                    <a:pt x="83" y="107"/>
                    <a:pt x="83" y="107"/>
                  </a:cubicBezTo>
                  <a:cubicBezTo>
                    <a:pt x="12" y="141"/>
                    <a:pt x="12" y="141"/>
                    <a:pt x="12" y="141"/>
                  </a:cubicBezTo>
                  <a:cubicBezTo>
                    <a:pt x="4" y="145"/>
                    <a:pt x="0" y="155"/>
                    <a:pt x="3" y="163"/>
                  </a:cubicBezTo>
                  <a:cubicBezTo>
                    <a:pt x="3" y="163"/>
                    <a:pt x="3" y="164"/>
                    <a:pt x="3" y="164"/>
                  </a:cubicBezTo>
                  <a:cubicBezTo>
                    <a:pt x="25" y="250"/>
                    <a:pt x="25" y="250"/>
                    <a:pt x="25" y="250"/>
                  </a:cubicBezTo>
                  <a:cubicBezTo>
                    <a:pt x="26" y="254"/>
                    <a:pt x="30" y="259"/>
                    <a:pt x="36" y="260"/>
                  </a:cubicBezTo>
                  <a:cubicBezTo>
                    <a:pt x="48" y="262"/>
                    <a:pt x="55" y="259"/>
                    <a:pt x="58" y="244"/>
                  </a:cubicBezTo>
                  <a:cubicBezTo>
                    <a:pt x="59" y="235"/>
                    <a:pt x="53" y="216"/>
                    <a:pt x="53" y="216"/>
                  </a:cubicBezTo>
                  <a:cubicBezTo>
                    <a:pt x="41" y="167"/>
                    <a:pt x="41" y="167"/>
                    <a:pt x="41" y="167"/>
                  </a:cubicBezTo>
                  <a:cubicBezTo>
                    <a:pt x="41" y="167"/>
                    <a:pt x="83" y="151"/>
                    <a:pt x="92" y="148"/>
                  </a:cubicBezTo>
                  <a:cubicBezTo>
                    <a:pt x="100" y="145"/>
                    <a:pt x="121" y="137"/>
                    <a:pt x="129" y="132"/>
                  </a:cubicBezTo>
                  <a:cubicBezTo>
                    <a:pt x="135" y="127"/>
                    <a:pt x="140" y="120"/>
                    <a:pt x="138"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anchor="ctr" anchorCtr="0">
              <a:normAutofit/>
            </a:bodyPr>
            <a:lstStyle/>
            <a:p>
              <a:pPr eaLnBrk="0" hangingPunct="0">
                <a:buFontTx/>
                <a:buNone/>
                <a:defRPr/>
              </a:pPr>
              <a:endParaRPr lang="zh-CN" altLang="en-US" sz="2400"/>
            </a:p>
          </p:txBody>
        </p:sp>
        <p:sp>
          <p:nvSpPr>
            <p:cNvPr id="26" name="Freeform 7"/>
            <p:cNvSpPr/>
            <p:nvPr>
              <p:custDataLst>
                <p:tags r:id="rId13"/>
              </p:custDataLst>
            </p:nvPr>
          </p:nvSpPr>
          <p:spPr bwMode="auto">
            <a:xfrm>
              <a:off x="2020" y="2421"/>
              <a:ext cx="203" cy="148"/>
            </a:xfrm>
            <a:custGeom>
              <a:avLst/>
              <a:gdLst>
                <a:gd name="T0" fmla="*/ 8 w 89"/>
                <a:gd name="T1" fmla="*/ 27 h 62"/>
                <a:gd name="T2" fmla="*/ 4 w 89"/>
                <a:gd name="T3" fmla="*/ 8 h 62"/>
                <a:gd name="T4" fmla="*/ 4 w 89"/>
                <a:gd name="T5" fmla="*/ 8 h 62"/>
                <a:gd name="T6" fmla="*/ 23 w 89"/>
                <a:gd name="T7" fmla="*/ 4 h 62"/>
                <a:gd name="T8" fmla="*/ 81 w 89"/>
                <a:gd name="T9" fmla="*/ 35 h 62"/>
                <a:gd name="T10" fmla="*/ 85 w 89"/>
                <a:gd name="T11" fmla="*/ 54 h 62"/>
                <a:gd name="T12" fmla="*/ 85 w 89"/>
                <a:gd name="T13" fmla="*/ 54 h 62"/>
                <a:gd name="T14" fmla="*/ 66 w 89"/>
                <a:gd name="T15" fmla="*/ 58 h 62"/>
                <a:gd name="T16" fmla="*/ 8 w 89"/>
                <a:gd name="T1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2">
                  <a:moveTo>
                    <a:pt x="8" y="27"/>
                  </a:moveTo>
                  <a:cubicBezTo>
                    <a:pt x="2" y="23"/>
                    <a:pt x="0" y="14"/>
                    <a:pt x="4" y="8"/>
                  </a:cubicBezTo>
                  <a:cubicBezTo>
                    <a:pt x="4" y="8"/>
                    <a:pt x="4" y="8"/>
                    <a:pt x="4" y="8"/>
                  </a:cubicBezTo>
                  <a:cubicBezTo>
                    <a:pt x="8" y="2"/>
                    <a:pt x="17" y="0"/>
                    <a:pt x="23" y="4"/>
                  </a:cubicBezTo>
                  <a:cubicBezTo>
                    <a:pt x="81" y="35"/>
                    <a:pt x="81" y="35"/>
                    <a:pt x="81" y="35"/>
                  </a:cubicBezTo>
                  <a:cubicBezTo>
                    <a:pt x="87" y="39"/>
                    <a:pt x="89" y="48"/>
                    <a:pt x="85" y="54"/>
                  </a:cubicBezTo>
                  <a:cubicBezTo>
                    <a:pt x="85" y="54"/>
                    <a:pt x="85" y="54"/>
                    <a:pt x="85" y="54"/>
                  </a:cubicBezTo>
                  <a:cubicBezTo>
                    <a:pt x="81" y="60"/>
                    <a:pt x="72" y="62"/>
                    <a:pt x="66" y="58"/>
                  </a:cubicBezTo>
                  <a:lnTo>
                    <a:pt x="8"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anchor="ctr" anchorCtr="0">
              <a:normAutofit fontScale="37500" lnSpcReduction="20000"/>
            </a:bodyPr>
            <a:lstStyle/>
            <a:p>
              <a:pPr eaLnBrk="0" hangingPunct="0">
                <a:buFontTx/>
                <a:buNone/>
                <a:defRPr/>
              </a:pPr>
              <a:endParaRPr lang="zh-CN" altLang="en-US" sz="2400"/>
            </a:p>
          </p:txBody>
        </p:sp>
        <p:sp>
          <p:nvSpPr>
            <p:cNvPr id="27" name="Freeform 8"/>
            <p:cNvSpPr/>
            <p:nvPr>
              <p:custDataLst>
                <p:tags r:id="rId14"/>
              </p:custDataLst>
            </p:nvPr>
          </p:nvSpPr>
          <p:spPr bwMode="auto">
            <a:xfrm>
              <a:off x="2295" y="2366"/>
              <a:ext cx="325" cy="150"/>
            </a:xfrm>
            <a:custGeom>
              <a:avLst/>
              <a:gdLst>
                <a:gd name="T0" fmla="*/ 11 w 143"/>
                <a:gd name="T1" fmla="*/ 28 h 63"/>
                <a:gd name="T2" fmla="*/ 3 w 143"/>
                <a:gd name="T3" fmla="*/ 10 h 63"/>
                <a:gd name="T4" fmla="*/ 3 w 143"/>
                <a:gd name="T5" fmla="*/ 10 h 63"/>
                <a:gd name="T6" fmla="*/ 21 w 143"/>
                <a:gd name="T7" fmla="*/ 3 h 63"/>
                <a:gd name="T8" fmla="*/ 132 w 143"/>
                <a:gd name="T9" fmla="*/ 34 h 63"/>
                <a:gd name="T10" fmla="*/ 140 w 143"/>
                <a:gd name="T11" fmla="*/ 52 h 63"/>
                <a:gd name="T12" fmla="*/ 140 w 143"/>
                <a:gd name="T13" fmla="*/ 52 h 63"/>
                <a:gd name="T14" fmla="*/ 122 w 143"/>
                <a:gd name="T15" fmla="*/ 60 h 63"/>
                <a:gd name="T16" fmla="*/ 11 w 143"/>
                <a:gd name="T17"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63">
                  <a:moveTo>
                    <a:pt x="11" y="28"/>
                  </a:moveTo>
                  <a:cubicBezTo>
                    <a:pt x="4" y="25"/>
                    <a:pt x="0" y="17"/>
                    <a:pt x="3" y="10"/>
                  </a:cubicBezTo>
                  <a:cubicBezTo>
                    <a:pt x="3" y="10"/>
                    <a:pt x="3" y="10"/>
                    <a:pt x="3" y="10"/>
                  </a:cubicBezTo>
                  <a:cubicBezTo>
                    <a:pt x="6" y="3"/>
                    <a:pt x="14" y="0"/>
                    <a:pt x="21" y="3"/>
                  </a:cubicBezTo>
                  <a:cubicBezTo>
                    <a:pt x="132" y="34"/>
                    <a:pt x="132" y="34"/>
                    <a:pt x="132" y="34"/>
                  </a:cubicBezTo>
                  <a:cubicBezTo>
                    <a:pt x="139" y="37"/>
                    <a:pt x="143" y="45"/>
                    <a:pt x="140" y="52"/>
                  </a:cubicBezTo>
                  <a:cubicBezTo>
                    <a:pt x="140" y="52"/>
                    <a:pt x="140" y="52"/>
                    <a:pt x="140" y="52"/>
                  </a:cubicBezTo>
                  <a:cubicBezTo>
                    <a:pt x="137" y="59"/>
                    <a:pt x="129" y="63"/>
                    <a:pt x="122" y="60"/>
                  </a:cubicBezTo>
                  <a:lnTo>
                    <a:pt x="11"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anchor="ctr" anchorCtr="0">
              <a:normAutofit fontScale="37500" lnSpcReduction="20000"/>
            </a:bodyPr>
            <a:lstStyle/>
            <a:p>
              <a:pPr eaLnBrk="0" hangingPunct="0">
                <a:buFontTx/>
                <a:buNone/>
                <a:defRPr/>
              </a:pPr>
              <a:endParaRPr lang="zh-CN" altLang="en-US" sz="2400"/>
            </a:p>
          </p:txBody>
        </p:sp>
        <p:sp>
          <p:nvSpPr>
            <p:cNvPr id="28" name="Freeform 9"/>
            <p:cNvSpPr/>
            <p:nvPr>
              <p:custDataLst>
                <p:tags r:id="rId15"/>
              </p:custDataLst>
            </p:nvPr>
          </p:nvSpPr>
          <p:spPr bwMode="auto">
            <a:xfrm>
              <a:off x="2339" y="2579"/>
              <a:ext cx="229" cy="283"/>
            </a:xfrm>
            <a:custGeom>
              <a:avLst/>
              <a:gdLst>
                <a:gd name="T0" fmla="*/ 95 w 101"/>
                <a:gd name="T1" fmla="*/ 85 h 119"/>
                <a:gd name="T2" fmla="*/ 92 w 101"/>
                <a:gd name="T3" fmla="*/ 112 h 119"/>
                <a:gd name="T4" fmla="*/ 92 w 101"/>
                <a:gd name="T5" fmla="*/ 112 h 119"/>
                <a:gd name="T6" fmla="*/ 65 w 101"/>
                <a:gd name="T7" fmla="*/ 109 h 119"/>
                <a:gd name="T8" fmla="*/ 7 w 101"/>
                <a:gd name="T9" fmla="*/ 33 h 119"/>
                <a:gd name="T10" fmla="*/ 10 w 101"/>
                <a:gd name="T11" fmla="*/ 6 h 119"/>
                <a:gd name="T12" fmla="*/ 10 w 101"/>
                <a:gd name="T13" fmla="*/ 6 h 119"/>
                <a:gd name="T14" fmla="*/ 37 w 101"/>
                <a:gd name="T15" fmla="*/ 10 h 119"/>
                <a:gd name="T16" fmla="*/ 95 w 101"/>
                <a:gd name="T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19">
                  <a:moveTo>
                    <a:pt x="95" y="85"/>
                  </a:moveTo>
                  <a:cubicBezTo>
                    <a:pt x="101" y="94"/>
                    <a:pt x="100" y="106"/>
                    <a:pt x="92" y="112"/>
                  </a:cubicBezTo>
                  <a:cubicBezTo>
                    <a:pt x="92" y="112"/>
                    <a:pt x="92" y="112"/>
                    <a:pt x="92" y="112"/>
                  </a:cubicBezTo>
                  <a:cubicBezTo>
                    <a:pt x="83" y="119"/>
                    <a:pt x="71" y="117"/>
                    <a:pt x="65" y="109"/>
                  </a:cubicBezTo>
                  <a:cubicBezTo>
                    <a:pt x="7" y="33"/>
                    <a:pt x="7" y="33"/>
                    <a:pt x="7" y="33"/>
                  </a:cubicBezTo>
                  <a:cubicBezTo>
                    <a:pt x="0" y="25"/>
                    <a:pt x="2" y="13"/>
                    <a:pt x="10" y="6"/>
                  </a:cubicBezTo>
                  <a:cubicBezTo>
                    <a:pt x="10" y="6"/>
                    <a:pt x="10" y="6"/>
                    <a:pt x="10" y="6"/>
                  </a:cubicBezTo>
                  <a:cubicBezTo>
                    <a:pt x="19" y="0"/>
                    <a:pt x="30" y="1"/>
                    <a:pt x="37" y="10"/>
                  </a:cubicBezTo>
                  <a:lnTo>
                    <a:pt x="95"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anchor="ctr" anchorCtr="0">
              <a:normAutofit lnSpcReduction="10000"/>
            </a:bodyPr>
            <a:lstStyle/>
            <a:p>
              <a:pPr eaLnBrk="0" hangingPunct="0">
                <a:buFontTx/>
                <a:buNone/>
                <a:defRPr/>
              </a:pPr>
              <a:endParaRPr lang="zh-CN" altLang="en-US" sz="2400"/>
            </a:p>
          </p:txBody>
        </p:sp>
        <p:sp>
          <p:nvSpPr>
            <p:cNvPr id="29" name="Freeform 10"/>
            <p:cNvSpPr/>
            <p:nvPr>
              <p:custDataLst>
                <p:tags r:id="rId16"/>
              </p:custDataLst>
            </p:nvPr>
          </p:nvSpPr>
          <p:spPr bwMode="auto">
            <a:xfrm>
              <a:off x="2479" y="2777"/>
              <a:ext cx="260" cy="107"/>
            </a:xfrm>
            <a:custGeom>
              <a:avLst/>
              <a:gdLst>
                <a:gd name="T0" fmla="*/ 99 w 114"/>
                <a:gd name="T1" fmla="*/ 12 h 45"/>
                <a:gd name="T2" fmla="*/ 113 w 114"/>
                <a:gd name="T3" fmla="*/ 30 h 45"/>
                <a:gd name="T4" fmla="*/ 113 w 114"/>
                <a:gd name="T5" fmla="*/ 30 h 45"/>
                <a:gd name="T6" fmla="*/ 95 w 114"/>
                <a:gd name="T7" fmla="*/ 44 h 45"/>
                <a:gd name="T8" fmla="*/ 15 w 114"/>
                <a:gd name="T9" fmla="*/ 33 h 45"/>
                <a:gd name="T10" fmla="*/ 2 w 114"/>
                <a:gd name="T11" fmla="*/ 15 h 45"/>
                <a:gd name="T12" fmla="*/ 2 w 114"/>
                <a:gd name="T13" fmla="*/ 15 h 45"/>
                <a:gd name="T14" fmla="*/ 20 w 114"/>
                <a:gd name="T15" fmla="*/ 1 h 45"/>
                <a:gd name="T16" fmla="*/ 99 w 114"/>
                <a:gd name="T1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99" y="12"/>
                  </a:moveTo>
                  <a:cubicBezTo>
                    <a:pt x="108" y="13"/>
                    <a:pt x="114" y="21"/>
                    <a:pt x="113" y="30"/>
                  </a:cubicBezTo>
                  <a:cubicBezTo>
                    <a:pt x="113" y="30"/>
                    <a:pt x="113" y="30"/>
                    <a:pt x="113" y="30"/>
                  </a:cubicBezTo>
                  <a:cubicBezTo>
                    <a:pt x="112" y="39"/>
                    <a:pt x="104" y="45"/>
                    <a:pt x="95" y="44"/>
                  </a:cubicBezTo>
                  <a:cubicBezTo>
                    <a:pt x="15" y="33"/>
                    <a:pt x="15" y="33"/>
                    <a:pt x="15" y="33"/>
                  </a:cubicBezTo>
                  <a:cubicBezTo>
                    <a:pt x="7" y="32"/>
                    <a:pt x="0" y="24"/>
                    <a:pt x="2" y="15"/>
                  </a:cubicBezTo>
                  <a:cubicBezTo>
                    <a:pt x="2" y="15"/>
                    <a:pt x="2" y="15"/>
                    <a:pt x="2" y="15"/>
                  </a:cubicBezTo>
                  <a:cubicBezTo>
                    <a:pt x="3" y="6"/>
                    <a:pt x="11" y="0"/>
                    <a:pt x="20" y="1"/>
                  </a:cubicBezTo>
                  <a:lnTo>
                    <a:pt x="9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anchor="ctr" anchorCtr="0">
              <a:normAutofit fontScale="25000" lnSpcReduction="20000"/>
            </a:bodyPr>
            <a:lstStyle/>
            <a:p>
              <a:pPr eaLnBrk="0" hangingPunct="0">
                <a:buFontTx/>
                <a:buNone/>
                <a:defRPr/>
              </a:pPr>
              <a:endParaRPr lang="zh-CN" altLang="en-US" sz="2400"/>
            </a:p>
          </p:txBody>
        </p:sp>
        <p:sp>
          <p:nvSpPr>
            <p:cNvPr id="32" name="Freeform 11"/>
            <p:cNvSpPr>
              <a:spLocks noEditPoints="1"/>
            </p:cNvSpPr>
            <p:nvPr>
              <p:custDataLst>
                <p:tags r:id="rId17"/>
              </p:custDataLst>
            </p:nvPr>
          </p:nvSpPr>
          <p:spPr bwMode="auto">
            <a:xfrm>
              <a:off x="2554" y="2414"/>
              <a:ext cx="310" cy="341"/>
            </a:xfrm>
            <a:custGeom>
              <a:avLst/>
              <a:gdLst>
                <a:gd name="T0" fmla="*/ 133 w 136"/>
                <a:gd name="T1" fmla="*/ 55 h 143"/>
                <a:gd name="T2" fmla="*/ 132 w 136"/>
                <a:gd name="T3" fmla="*/ 45 h 143"/>
                <a:gd name="T4" fmla="*/ 78 w 136"/>
                <a:gd name="T5" fmla="*/ 3 h 143"/>
                <a:gd name="T6" fmla="*/ 69 w 136"/>
                <a:gd name="T7" fmla="*/ 4 h 143"/>
                <a:gd name="T8" fmla="*/ 47 w 136"/>
                <a:gd name="T9" fmla="*/ 31 h 143"/>
                <a:gd name="T10" fmla="*/ 37 w 136"/>
                <a:gd name="T11" fmla="*/ 23 h 143"/>
                <a:gd name="T12" fmla="*/ 15 w 136"/>
                <a:gd name="T13" fmla="*/ 26 h 143"/>
                <a:gd name="T14" fmla="*/ 11 w 136"/>
                <a:gd name="T15" fmla="*/ 31 h 143"/>
                <a:gd name="T16" fmla="*/ 13 w 136"/>
                <a:gd name="T17" fmla="*/ 53 h 143"/>
                <a:gd name="T18" fmla="*/ 24 w 136"/>
                <a:gd name="T19" fmla="*/ 61 h 143"/>
                <a:gd name="T20" fmla="*/ 2 w 136"/>
                <a:gd name="T21" fmla="*/ 89 h 143"/>
                <a:gd name="T22" fmla="*/ 3 w 136"/>
                <a:gd name="T23" fmla="*/ 98 h 143"/>
                <a:gd name="T24" fmla="*/ 58 w 136"/>
                <a:gd name="T25" fmla="*/ 140 h 143"/>
                <a:gd name="T26" fmla="*/ 67 w 136"/>
                <a:gd name="T27" fmla="*/ 139 h 143"/>
                <a:gd name="T28" fmla="*/ 133 w 136"/>
                <a:gd name="T29" fmla="*/ 55 h 143"/>
                <a:gd name="T30" fmla="*/ 19 w 136"/>
                <a:gd name="T31" fmla="*/ 46 h 143"/>
                <a:gd name="T32" fmla="*/ 18 w 136"/>
                <a:gd name="T33" fmla="*/ 36 h 143"/>
                <a:gd name="T34" fmla="*/ 22 w 136"/>
                <a:gd name="T35" fmla="*/ 32 h 143"/>
                <a:gd name="T36" fmla="*/ 32 w 136"/>
                <a:gd name="T37" fmla="*/ 31 h 143"/>
                <a:gd name="T38" fmla="*/ 41 w 136"/>
                <a:gd name="T39" fmla="*/ 39 h 143"/>
                <a:gd name="T40" fmla="*/ 29 w 136"/>
                <a:gd name="T41" fmla="*/ 54 h 143"/>
                <a:gd name="T42" fmla="*/ 19 w 136"/>
                <a:gd name="T43" fmla="*/ 4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43">
                  <a:moveTo>
                    <a:pt x="133" y="55"/>
                  </a:moveTo>
                  <a:cubicBezTo>
                    <a:pt x="136" y="52"/>
                    <a:pt x="135" y="48"/>
                    <a:pt x="132" y="45"/>
                  </a:cubicBezTo>
                  <a:cubicBezTo>
                    <a:pt x="78" y="3"/>
                    <a:pt x="78" y="3"/>
                    <a:pt x="78" y="3"/>
                  </a:cubicBezTo>
                  <a:cubicBezTo>
                    <a:pt x="75" y="0"/>
                    <a:pt x="71" y="1"/>
                    <a:pt x="69" y="4"/>
                  </a:cubicBezTo>
                  <a:cubicBezTo>
                    <a:pt x="47" y="31"/>
                    <a:pt x="47" y="31"/>
                    <a:pt x="47" y="31"/>
                  </a:cubicBezTo>
                  <a:cubicBezTo>
                    <a:pt x="37" y="23"/>
                    <a:pt x="37" y="23"/>
                    <a:pt x="37" y="23"/>
                  </a:cubicBezTo>
                  <a:cubicBezTo>
                    <a:pt x="30" y="18"/>
                    <a:pt x="20" y="19"/>
                    <a:pt x="15" y="26"/>
                  </a:cubicBezTo>
                  <a:cubicBezTo>
                    <a:pt x="11" y="31"/>
                    <a:pt x="11" y="31"/>
                    <a:pt x="11" y="31"/>
                  </a:cubicBezTo>
                  <a:cubicBezTo>
                    <a:pt x="5" y="38"/>
                    <a:pt x="7" y="48"/>
                    <a:pt x="13" y="53"/>
                  </a:cubicBezTo>
                  <a:cubicBezTo>
                    <a:pt x="24" y="61"/>
                    <a:pt x="24" y="61"/>
                    <a:pt x="24" y="61"/>
                  </a:cubicBezTo>
                  <a:cubicBezTo>
                    <a:pt x="2" y="89"/>
                    <a:pt x="2" y="89"/>
                    <a:pt x="2" y="89"/>
                  </a:cubicBezTo>
                  <a:cubicBezTo>
                    <a:pt x="0" y="91"/>
                    <a:pt x="1" y="96"/>
                    <a:pt x="3" y="98"/>
                  </a:cubicBezTo>
                  <a:cubicBezTo>
                    <a:pt x="58" y="140"/>
                    <a:pt x="58" y="140"/>
                    <a:pt x="58" y="140"/>
                  </a:cubicBezTo>
                  <a:cubicBezTo>
                    <a:pt x="60" y="143"/>
                    <a:pt x="65" y="142"/>
                    <a:pt x="67" y="139"/>
                  </a:cubicBezTo>
                  <a:lnTo>
                    <a:pt x="133" y="55"/>
                  </a:lnTo>
                  <a:close/>
                  <a:moveTo>
                    <a:pt x="19" y="46"/>
                  </a:moveTo>
                  <a:cubicBezTo>
                    <a:pt x="16" y="44"/>
                    <a:pt x="16" y="39"/>
                    <a:pt x="18" y="36"/>
                  </a:cubicBezTo>
                  <a:cubicBezTo>
                    <a:pt x="22" y="32"/>
                    <a:pt x="22" y="32"/>
                    <a:pt x="22" y="32"/>
                  </a:cubicBezTo>
                  <a:cubicBezTo>
                    <a:pt x="24" y="29"/>
                    <a:pt x="29" y="28"/>
                    <a:pt x="32" y="31"/>
                  </a:cubicBezTo>
                  <a:cubicBezTo>
                    <a:pt x="41" y="39"/>
                    <a:pt x="41" y="39"/>
                    <a:pt x="41" y="39"/>
                  </a:cubicBezTo>
                  <a:cubicBezTo>
                    <a:pt x="29" y="54"/>
                    <a:pt x="29" y="54"/>
                    <a:pt x="29" y="54"/>
                  </a:cubicBezTo>
                  <a:lnTo>
                    <a:pt x="19"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anchor="ctr" anchorCtr="0">
              <a:normAutofit/>
            </a:bodyPr>
            <a:lstStyle/>
            <a:p>
              <a:pPr eaLnBrk="0" hangingPunct="0">
                <a:buFontTx/>
                <a:buNone/>
                <a:defRPr/>
              </a:pPr>
              <a:endParaRPr lang="zh-CN" altLang="en-US" sz="2400"/>
            </a:p>
          </p:txBody>
        </p:sp>
        <p:sp>
          <p:nvSpPr>
            <p:cNvPr id="33" name="Freeform 12"/>
            <p:cNvSpPr/>
            <p:nvPr>
              <p:custDataLst>
                <p:tags r:id="rId18"/>
              </p:custDataLst>
            </p:nvPr>
          </p:nvSpPr>
          <p:spPr bwMode="auto">
            <a:xfrm>
              <a:off x="2309" y="2297"/>
              <a:ext cx="270" cy="86"/>
            </a:xfrm>
            <a:custGeom>
              <a:avLst/>
              <a:gdLst>
                <a:gd name="T0" fmla="*/ 63 w 119"/>
                <a:gd name="T1" fmla="*/ 17 h 36"/>
                <a:gd name="T2" fmla="*/ 6 w 119"/>
                <a:gd name="T3" fmla="*/ 28 h 36"/>
                <a:gd name="T4" fmla="*/ 0 w 119"/>
                <a:gd name="T5" fmla="*/ 26 h 36"/>
                <a:gd name="T6" fmla="*/ 91 w 119"/>
                <a:gd name="T7" fmla="*/ 6 h 36"/>
                <a:gd name="T8" fmla="*/ 116 w 119"/>
                <a:gd name="T9" fmla="*/ 11 h 36"/>
                <a:gd name="T10" fmla="*/ 119 w 119"/>
                <a:gd name="T11" fmla="*/ 30 h 36"/>
                <a:gd name="T12" fmla="*/ 103 w 119"/>
                <a:gd name="T13" fmla="*/ 36 h 36"/>
                <a:gd name="T14" fmla="*/ 63 w 119"/>
                <a:gd name="T15" fmla="*/ 1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6">
                  <a:moveTo>
                    <a:pt x="63" y="17"/>
                  </a:moveTo>
                  <a:cubicBezTo>
                    <a:pt x="47" y="15"/>
                    <a:pt x="20" y="18"/>
                    <a:pt x="6" y="28"/>
                  </a:cubicBezTo>
                  <a:cubicBezTo>
                    <a:pt x="4" y="27"/>
                    <a:pt x="2" y="27"/>
                    <a:pt x="0" y="26"/>
                  </a:cubicBezTo>
                  <a:cubicBezTo>
                    <a:pt x="26" y="8"/>
                    <a:pt x="60" y="0"/>
                    <a:pt x="91" y="6"/>
                  </a:cubicBezTo>
                  <a:cubicBezTo>
                    <a:pt x="98" y="7"/>
                    <a:pt x="115" y="10"/>
                    <a:pt x="116" y="11"/>
                  </a:cubicBezTo>
                  <a:cubicBezTo>
                    <a:pt x="116" y="12"/>
                    <a:pt x="118" y="25"/>
                    <a:pt x="119" y="30"/>
                  </a:cubicBezTo>
                  <a:cubicBezTo>
                    <a:pt x="114" y="32"/>
                    <a:pt x="108" y="33"/>
                    <a:pt x="103" y="36"/>
                  </a:cubicBezTo>
                  <a:cubicBezTo>
                    <a:pt x="95" y="24"/>
                    <a:pt x="76" y="19"/>
                    <a:pt x="6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anchor="ctr" anchorCtr="0">
              <a:normAutofit fontScale="25000" lnSpcReduction="20000"/>
            </a:bodyPr>
            <a:lstStyle/>
            <a:p>
              <a:pPr eaLnBrk="0" hangingPunct="0">
                <a:buFontTx/>
                <a:buNone/>
                <a:defRPr/>
              </a:pPr>
              <a:endParaRPr lang="zh-CN" altLang="en-US" sz="2400"/>
            </a:p>
          </p:txBody>
        </p:sp>
      </p:grpSp>
    </p:spTree>
    <p:custDataLst>
      <p:tags r:id="rId19"/>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900388" y="1814425"/>
            <a:ext cx="2391224" cy="3229150"/>
            <a:chOff x="4900388" y="1586327"/>
            <a:chExt cx="2391224" cy="3229150"/>
          </a:xfrm>
        </p:grpSpPr>
        <p:grpSp>
          <p:nvGrpSpPr>
            <p:cNvPr id="31" name="组合 30"/>
            <p:cNvGrpSpPr/>
            <p:nvPr/>
          </p:nvGrpSpPr>
          <p:grpSpPr>
            <a:xfrm>
              <a:off x="4900388" y="1586327"/>
              <a:ext cx="2391224" cy="2277098"/>
              <a:chOff x="2274839" y="2113577"/>
              <a:chExt cx="2391224" cy="2277098"/>
            </a:xfrm>
          </p:grpSpPr>
          <p:grpSp>
            <p:nvGrpSpPr>
              <p:cNvPr id="35" name="组合 34"/>
              <p:cNvGrpSpPr/>
              <p:nvPr/>
            </p:nvGrpSpPr>
            <p:grpSpPr>
              <a:xfrm>
                <a:off x="2274839" y="2113577"/>
                <a:ext cx="2391224" cy="2277098"/>
                <a:chOff x="1787875" y="1985007"/>
                <a:chExt cx="3365151" cy="3204542"/>
              </a:xfrm>
            </p:grpSpPr>
            <p:pic>
              <p:nvPicPr>
                <p:cNvPr id="37" name="图片 36"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38"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6" name="文本框 35"/>
              <p:cNvSpPr txBox="1"/>
              <p:nvPr/>
            </p:nvSpPr>
            <p:spPr>
              <a:xfrm>
                <a:off x="2480508" y="2698128"/>
                <a:ext cx="1979887" cy="1106805"/>
              </a:xfrm>
              <a:prstGeom prst="rect">
                <a:avLst/>
              </a:prstGeom>
              <a:noFill/>
            </p:spPr>
            <p:txBody>
              <a:bodyPr wrap="square" rtlCol="0">
                <a:spAutoFit/>
              </a:bodyPr>
              <a:lstStyle/>
              <a:p>
                <a:pPr algn="ctr"/>
                <a:r>
                  <a:rPr lang="zh-CN" altLang="en-US" sz="6600" b="1" kern="1500" spc="200" dirty="0">
                    <a:solidFill>
                      <a:schemeClr val="bg1"/>
                    </a:solidFill>
                    <a:latin typeface="微软雅黑" panose="020B0503020204020204" pitchFamily="34" charset="-122"/>
                    <a:ea typeface="微软雅黑" panose="020B0503020204020204" pitchFamily="34" charset="-122"/>
                  </a:rPr>
                  <a:t>四</a:t>
                </a:r>
                <a:endParaRPr lang="zh-CN" altLang="en-US" sz="6600" b="1" kern="1500" spc="200"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948912" y="4172429"/>
              <a:ext cx="2301667" cy="643048"/>
              <a:chOff x="7099597" y="1681174"/>
              <a:chExt cx="2301667" cy="643048"/>
            </a:xfrm>
          </p:grpSpPr>
          <p:sp>
            <p:nvSpPr>
              <p:cNvPr id="33" name="文本框 32"/>
              <p:cNvSpPr txBox="1"/>
              <p:nvPr/>
            </p:nvSpPr>
            <p:spPr>
              <a:xfrm>
                <a:off x="7190129" y="1681174"/>
                <a:ext cx="2120603" cy="46166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团队介绍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099597" y="2016445"/>
                <a:ext cx="2301667" cy="307777"/>
              </a:xfrm>
              <a:prstGeom prst="rect">
                <a:avLst/>
              </a:prstGeom>
              <a:noFill/>
            </p:spPr>
            <p:txBody>
              <a:bodyPr wrap="square" rtlCol="0">
                <a:spAutoFit/>
              </a:bodyPr>
              <a:lstStyle/>
              <a:p>
                <a:pPr algn="ctr"/>
                <a:r>
                  <a:rPr lang="en-US" altLang="zh-CN" sz="1400" dirty="0">
                    <a:solidFill>
                      <a:schemeClr val="bg1"/>
                    </a:solidFill>
                    <a:latin typeface="等线 Light" panose="02010600030101010101" pitchFamily="2" charset="-122"/>
                    <a:ea typeface="等线 Light" panose="02010600030101010101" pitchFamily="2" charset="-122"/>
                  </a:rPr>
                  <a:t>Team introduction</a:t>
                </a:r>
                <a:endParaRPr lang="en-US" altLang="zh-CN" sz="1400" dirty="0">
                  <a:solidFill>
                    <a:schemeClr val="bg1"/>
                  </a:solidFill>
                  <a:latin typeface="等线 Light" panose="02010600030101010101" pitchFamily="2" charset="-122"/>
                  <a:ea typeface="等线 Light" panose="02010600030101010101" pitchFamily="2" charset="-122"/>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304800" y="2511876"/>
            <a:ext cx="11582400"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9900" b="0" i="0" u="none" strike="noStrike" kern="1200" cap="none" spc="0" normalizeH="0" baseline="0" noProof="0" dirty="0">
                <a:ln>
                  <a:noFill/>
                </a:ln>
                <a:solidFill>
                  <a:schemeClr val="bg1">
                    <a:alpha val="6000"/>
                  </a:schemeClr>
                </a:solidFill>
                <a:effectLst/>
                <a:uLnTx/>
                <a:uFillTx/>
                <a:latin typeface="DIN"/>
                <a:cs typeface="+mn-cs"/>
              </a:rPr>
              <a:t>CONTENTS</a:t>
            </a:r>
            <a:endParaRPr kumimoji="0" lang="zh-CN" altLang="en-US" sz="19900" b="0" i="0" u="none" strike="noStrike" kern="1200" cap="none" spc="0" normalizeH="0" baseline="0" noProof="0" dirty="0">
              <a:ln>
                <a:noFill/>
              </a:ln>
              <a:solidFill>
                <a:schemeClr val="bg1">
                  <a:alpha val="6000"/>
                </a:schemeClr>
              </a:solidFill>
              <a:effectLst/>
              <a:uLnTx/>
              <a:uFillTx/>
              <a:latin typeface="DIN"/>
              <a:cs typeface="+mn-cs"/>
            </a:endParaRPr>
          </a:p>
        </p:txBody>
      </p:sp>
      <p:sp>
        <p:nvSpPr>
          <p:cNvPr id="78" name="文本框 14"/>
          <p:cNvSpPr txBox="1"/>
          <p:nvPr/>
        </p:nvSpPr>
        <p:spPr>
          <a:xfrm>
            <a:off x="1432439" y="1988553"/>
            <a:ext cx="809626" cy="25545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fontAlgn="auto">
              <a:lnSpc>
                <a:spcPct val="100000"/>
              </a:lnSpc>
              <a:spcBef>
                <a:spcPts val="0"/>
              </a:spcBef>
              <a:spcAft>
                <a:spcPts val="0"/>
              </a:spcAft>
              <a:buClrTx/>
              <a:buSzTx/>
              <a:buFontTx/>
              <a:buNone/>
              <a:defRPr/>
            </a:pPr>
            <a:r>
              <a:rPr lang="zh-CN" altLang="en-US" sz="8000" b="1" kern="1500" spc="200" dirty="0">
                <a:solidFill>
                  <a:schemeClr val="bg1"/>
                </a:solidFill>
                <a:latin typeface="微软雅黑" panose="020B0503020204020204" pitchFamily="34" charset="-122"/>
                <a:ea typeface="微软雅黑" panose="020B0503020204020204" pitchFamily="34" charset="-122"/>
                <a:sym typeface="造字工房尚雅体演示版常规体" pitchFamily="50" charset="-122"/>
              </a:rPr>
              <a:t>目录</a:t>
            </a:r>
            <a:endParaRPr lang="zh-CN" altLang="en-US" sz="8000" b="1" kern="1500" spc="200" dirty="0">
              <a:solidFill>
                <a:schemeClr val="bg1"/>
              </a:solidFill>
              <a:latin typeface="微软雅黑" panose="020B0503020204020204" pitchFamily="34" charset="-122"/>
              <a:ea typeface="微软雅黑" panose="020B0503020204020204" pitchFamily="34" charset="-122"/>
              <a:sym typeface="造字工房尚雅体演示版常规体" pitchFamily="50" charset="-122"/>
            </a:endParaRPr>
          </a:p>
        </p:txBody>
      </p:sp>
      <p:sp>
        <p:nvSpPr>
          <p:cNvPr id="80" name="文本框 79"/>
          <p:cNvSpPr txBox="1"/>
          <p:nvPr/>
        </p:nvSpPr>
        <p:spPr>
          <a:xfrm>
            <a:off x="895725" y="3109891"/>
            <a:ext cx="461665" cy="1331390"/>
          </a:xfrm>
          <a:prstGeom prst="rect">
            <a:avLst/>
          </a:prstGeom>
          <a:noFill/>
        </p:spPr>
        <p:txBody>
          <a:bodyPr vert="eaVert"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CONTENTS</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2905317" y="2132698"/>
            <a:ext cx="1439234" cy="3969385"/>
            <a:chOff x="3820352" y="1977216"/>
            <a:chExt cx="1439234" cy="3969385"/>
          </a:xfrm>
        </p:grpSpPr>
        <p:sp>
          <p:nvSpPr>
            <p:cNvPr id="35" name="文本框 4"/>
            <p:cNvSpPr txBox="1"/>
            <p:nvPr/>
          </p:nvSpPr>
          <p:spPr>
            <a:xfrm>
              <a:off x="3820352" y="1977216"/>
              <a:ext cx="63913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01</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1" name="TextBox 7"/>
            <p:cNvSpPr txBox="1"/>
            <p:nvPr/>
          </p:nvSpPr>
          <p:spPr>
            <a:xfrm>
              <a:off x="4620452" y="1977216"/>
              <a:ext cx="639134" cy="39693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solidFill>
                  <a:latin typeface="微软雅黑" panose="020B0503020204020204" pitchFamily="34" charset="-122"/>
                  <a:ea typeface="微软雅黑" panose="020B0503020204020204" pitchFamily="34" charset="-122"/>
                </a:rPr>
                <a:t>区块链产业分析</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4339914" y="1977216"/>
              <a:ext cx="400110" cy="2124941"/>
            </a:xfrm>
            <a:prstGeom prst="rect">
              <a:avLst/>
            </a:prstGeom>
            <a:noFill/>
          </p:spPr>
          <p:txBody>
            <a:bodyPr vert="eaVert" wrap="non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The meaning of blockchain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grpSp>
        <p:nvGrpSpPr>
          <p:cNvPr id="93" name="组合 92"/>
          <p:cNvGrpSpPr/>
          <p:nvPr/>
        </p:nvGrpSpPr>
        <p:grpSpPr>
          <a:xfrm>
            <a:off x="4660212" y="2132698"/>
            <a:ext cx="1439234" cy="2308324"/>
            <a:chOff x="5575247" y="1977216"/>
            <a:chExt cx="1439234" cy="2308324"/>
          </a:xfrm>
        </p:grpSpPr>
        <p:sp>
          <p:nvSpPr>
            <p:cNvPr id="70" name="文本框 4"/>
            <p:cNvSpPr txBox="1"/>
            <p:nvPr/>
          </p:nvSpPr>
          <p:spPr>
            <a:xfrm>
              <a:off x="5575247" y="1977216"/>
              <a:ext cx="63913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02</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71" name="TextBox 7"/>
            <p:cNvSpPr txBox="1"/>
            <p:nvPr/>
          </p:nvSpPr>
          <p:spPr>
            <a:xfrm>
              <a:off x="6375347" y="1977216"/>
              <a:ext cx="639134" cy="2308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solidFill>
                  <a:latin typeface="微软雅黑" panose="020B0503020204020204" pitchFamily="34" charset="-122"/>
                  <a:ea typeface="微软雅黑" panose="020B0503020204020204" pitchFamily="34" charset="-122"/>
                </a:rPr>
                <a:t>项目简介</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6094809" y="1977216"/>
              <a:ext cx="400110" cy="1506182"/>
            </a:xfrm>
            <a:prstGeom prst="rect">
              <a:avLst/>
            </a:prstGeom>
            <a:noFill/>
          </p:spPr>
          <p:txBody>
            <a:bodyPr vert="eaVert" wrap="non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Project Description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grpSp>
        <p:nvGrpSpPr>
          <p:cNvPr id="92" name="组合 91"/>
          <p:cNvGrpSpPr/>
          <p:nvPr/>
        </p:nvGrpSpPr>
        <p:grpSpPr>
          <a:xfrm>
            <a:off x="6408757" y="2132698"/>
            <a:ext cx="1439234" cy="2306955"/>
            <a:chOff x="7330142" y="1977216"/>
            <a:chExt cx="1439234" cy="2306955"/>
          </a:xfrm>
        </p:grpSpPr>
        <p:sp>
          <p:nvSpPr>
            <p:cNvPr id="43" name="文本框 4"/>
            <p:cNvSpPr txBox="1"/>
            <p:nvPr/>
          </p:nvSpPr>
          <p:spPr>
            <a:xfrm>
              <a:off x="7330142" y="1977216"/>
              <a:ext cx="63913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03</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5" name="TextBox 7"/>
            <p:cNvSpPr txBox="1"/>
            <p:nvPr/>
          </p:nvSpPr>
          <p:spPr>
            <a:xfrm>
              <a:off x="8130242" y="1977216"/>
              <a:ext cx="639134" cy="23069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solidFill>
                  <a:latin typeface="微软雅黑" panose="020B0503020204020204" pitchFamily="34" charset="-122"/>
                  <a:ea typeface="微软雅黑" panose="020B0503020204020204" pitchFamily="34" charset="-122"/>
                </a:rPr>
                <a:t>钱包生态</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7851669" y="1977216"/>
              <a:ext cx="398145" cy="1133475"/>
            </a:xfrm>
            <a:prstGeom prst="rect">
              <a:avLst/>
            </a:prstGeom>
            <a:noFill/>
          </p:spPr>
          <p:txBody>
            <a:bodyPr vert="eaVert" wrap="none" rtlCol="0">
              <a:spAutoFit/>
            </a:bodyPr>
            <a:lstStyle/>
            <a:p>
              <a:pPr algn="l"/>
              <a:r>
                <a:rPr lang="en-US" altLang="zh-CN" sz="1400" dirty="0">
                  <a:solidFill>
                    <a:schemeClr val="bg1"/>
                  </a:solidFill>
                  <a:latin typeface="等线 Light" panose="02010600030101010101" pitchFamily="2" charset="-122"/>
                  <a:ea typeface="等线 Light" panose="02010600030101010101" pitchFamily="2" charset="-122"/>
                </a:rPr>
                <a:t>Purse ecology</a:t>
              </a:r>
              <a:endParaRPr lang="en-US" altLang="zh-CN" sz="1400" dirty="0">
                <a:solidFill>
                  <a:schemeClr val="bg1"/>
                </a:solidFill>
                <a:latin typeface="等线 Light" panose="02010600030101010101" pitchFamily="2" charset="-122"/>
                <a:ea typeface="等线 Light" panose="02010600030101010101" pitchFamily="2" charset="-122"/>
              </a:endParaRPr>
            </a:p>
          </p:txBody>
        </p:sp>
      </p:grpSp>
      <p:grpSp>
        <p:nvGrpSpPr>
          <p:cNvPr id="91" name="组合 90"/>
          <p:cNvGrpSpPr/>
          <p:nvPr/>
        </p:nvGrpSpPr>
        <p:grpSpPr>
          <a:xfrm>
            <a:off x="9473021" y="2132698"/>
            <a:ext cx="1439234" cy="1200329"/>
            <a:chOff x="9085036" y="1977216"/>
            <a:chExt cx="1439234" cy="1200329"/>
          </a:xfrm>
        </p:grpSpPr>
        <p:sp>
          <p:nvSpPr>
            <p:cNvPr id="52" name="文本框 4"/>
            <p:cNvSpPr txBox="1"/>
            <p:nvPr/>
          </p:nvSpPr>
          <p:spPr>
            <a:xfrm>
              <a:off x="9085036" y="1977216"/>
              <a:ext cx="639134"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05</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4" name="TextBox 7"/>
            <p:cNvSpPr txBox="1"/>
            <p:nvPr/>
          </p:nvSpPr>
          <p:spPr>
            <a:xfrm>
              <a:off x="9885136" y="1977216"/>
              <a:ext cx="639134"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solidFill>
                  <a:latin typeface="微软雅黑" panose="020B0503020204020204" pitchFamily="34" charset="-122"/>
                  <a:ea typeface="微软雅黑" panose="020B0503020204020204" pitchFamily="34" charset="-122"/>
                </a:rPr>
                <a:t>结语</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9604598" y="1977216"/>
              <a:ext cx="400110" cy="917880"/>
            </a:xfrm>
            <a:prstGeom prst="rect">
              <a:avLst/>
            </a:prstGeom>
            <a:noFill/>
          </p:spPr>
          <p:txBody>
            <a:bodyPr vert="eaVert" wrap="non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Conclusion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grpSp>
        <p:nvGrpSpPr>
          <p:cNvPr id="2" name="组合 1"/>
          <p:cNvGrpSpPr/>
          <p:nvPr/>
        </p:nvGrpSpPr>
        <p:grpSpPr>
          <a:xfrm>
            <a:off x="8033087" y="2132698"/>
            <a:ext cx="1439234" cy="2308324"/>
            <a:chOff x="7330142" y="1977216"/>
            <a:chExt cx="1439234" cy="2308324"/>
          </a:xfrm>
        </p:grpSpPr>
        <p:sp>
          <p:nvSpPr>
            <p:cNvPr id="3" name="文本框 4"/>
            <p:cNvSpPr txBox="1"/>
            <p:nvPr/>
          </p:nvSpPr>
          <p:spPr>
            <a:xfrm>
              <a:off x="7330142" y="1977216"/>
              <a:ext cx="639134"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04</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 name="TextBox 7"/>
            <p:cNvSpPr txBox="1"/>
            <p:nvPr/>
          </p:nvSpPr>
          <p:spPr>
            <a:xfrm>
              <a:off x="8130242" y="1977216"/>
              <a:ext cx="639134" cy="2308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solidFill>
                  <a:latin typeface="微软雅黑" panose="020B0503020204020204" pitchFamily="34" charset="-122"/>
                  <a:ea typeface="微软雅黑" panose="020B0503020204020204" pitchFamily="34" charset="-122"/>
                </a:rPr>
                <a:t>团队简介</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849704" y="1977216"/>
              <a:ext cx="400110" cy="1470915"/>
            </a:xfrm>
            <a:prstGeom prst="rect">
              <a:avLst/>
            </a:prstGeom>
            <a:noFill/>
          </p:spPr>
          <p:txBody>
            <a:bodyPr vert="eaVert" wrap="non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Team introduction</a:t>
              </a:r>
              <a:endParaRPr lang="en-US" altLang="zh-CN" sz="1400" dirty="0">
                <a:solidFill>
                  <a:schemeClr val="bg1"/>
                </a:solidFill>
                <a:latin typeface="等线 Light" panose="02010600030101010101" pitchFamily="2" charset="-122"/>
                <a:ea typeface="等线 Light" panose="02010600030101010101" pitchFamily="2"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7"/>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3455032" y="1330693"/>
            <a:ext cx="2162683" cy="216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custDataLst>
              <p:tags r:id="rId3"/>
            </p:custDataLst>
          </p:nvPr>
        </p:nvSpPr>
        <p:spPr>
          <a:xfrm>
            <a:off x="3442505" y="4137805"/>
            <a:ext cx="2174807" cy="197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60000"/>
          </a:bodyPr>
          <a:lstStyle>
            <a:defPPr>
              <a:defRPr lang="zh-CN"/>
            </a:defPPr>
            <a:lvl1pPr algn="ctr" eaLnBrk="1" hangingPunct="1">
              <a:lnSpc>
                <a:spcPct val="100000"/>
              </a:lnSpc>
              <a:buFont typeface="Arial" panose="020B0604020202020204" pitchFamily="34" charset="0"/>
              <a:buNone/>
              <a:defRPr sz="1400">
                <a:solidFill>
                  <a:srgbClr val="000000"/>
                </a:solidFill>
                <a:latin typeface="Calibri" panose="020F050202020403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9pPr>
          </a:lstStyle>
          <a:p>
            <a:r>
              <a:rPr lang="zh-CN" altLang="en-US" sz="1800" dirty="0">
                <a:solidFill>
                  <a:schemeClr val="bg1"/>
                </a:solidFill>
                <a:latin typeface="+mn-lt"/>
                <a:ea typeface="+mn-ea"/>
              </a:rPr>
              <a:t>ITS联合创始人，ITS项目的COO，拥有10年丰富的互联网早期行业从业、创业成功经验，ITS应用生态建设的战略制定者和方向领导者，ITS应用生态落地的首席运营官。创业阶段进入国际采购速运电商消费领域，成功创办知名国际速运电商生态体系，作为天使投资人，成功主导投资国际连锁快消品牌项目。</a:t>
            </a:r>
            <a:endParaRPr lang="zh-CN" altLang="en-US" sz="1800" dirty="0">
              <a:solidFill>
                <a:schemeClr val="bg1"/>
              </a:solidFill>
              <a:latin typeface="+mn-lt"/>
              <a:ea typeface="+mn-ea"/>
            </a:endParaRPr>
          </a:p>
        </p:txBody>
      </p:sp>
      <p:sp>
        <p:nvSpPr>
          <p:cNvPr id="11" name="文本框 10"/>
          <p:cNvSpPr txBox="1"/>
          <p:nvPr>
            <p:custDataLst>
              <p:tags r:id="rId4"/>
            </p:custDataLst>
          </p:nvPr>
        </p:nvSpPr>
        <p:spPr>
          <a:xfrm>
            <a:off x="3442505" y="3620238"/>
            <a:ext cx="2194926" cy="49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nchorCtr="0">
            <a:normAutofit/>
          </a:bodyPr>
          <a:lstStyle>
            <a:defPPr>
              <a:defRPr lang="zh-CN"/>
            </a:defPPr>
            <a:lvl1pPr algn="ctr" eaLnBrk="1" hangingPunct="1">
              <a:lnSpc>
                <a:spcPct val="100000"/>
              </a:lnSpc>
              <a:buFont typeface="Arial" panose="020B0604020202020204" pitchFamily="34" charset="0"/>
              <a:buNone/>
              <a:defRPr sz="2000">
                <a:solidFill>
                  <a:srgbClr val="000000"/>
                </a:solidFill>
                <a:latin typeface="+mj-lt"/>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9pPr>
          </a:lstStyle>
          <a:p>
            <a:r>
              <a:rPr lang="zh-CN" altLang="en-US" sz="1800" dirty="0">
                <a:solidFill>
                  <a:schemeClr val="bg1"/>
                </a:solidFill>
                <a:ea typeface="+mj-ea"/>
                <a:cs typeface="+mj-cs"/>
              </a:rPr>
              <a:t>Benjamin</a:t>
            </a:r>
            <a:endParaRPr lang="zh-CN" altLang="en-US" sz="1800" dirty="0">
              <a:solidFill>
                <a:schemeClr val="bg1"/>
              </a:solidFill>
              <a:ea typeface="+mj-ea"/>
              <a:cs typeface="+mj-cs"/>
            </a:endParaRPr>
          </a:p>
        </p:txBody>
      </p:sp>
      <p:pic>
        <p:nvPicPr>
          <p:cNvPr id="12" name="图片 6"/>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415695" y="1330693"/>
            <a:ext cx="2164918" cy="216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custDataLst>
              <p:tags r:id="rId7"/>
            </p:custDataLst>
          </p:nvPr>
        </p:nvSpPr>
        <p:spPr>
          <a:xfrm>
            <a:off x="6429881" y="4169992"/>
            <a:ext cx="2174807" cy="197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0000"/>
          </a:bodyPr>
          <a:lstStyle>
            <a:defPPr>
              <a:defRPr lang="zh-CN"/>
            </a:defPPr>
            <a:lvl1pPr algn="ctr" eaLnBrk="1" hangingPunct="1">
              <a:lnSpc>
                <a:spcPct val="100000"/>
              </a:lnSpc>
              <a:buFont typeface="Arial" panose="020B0604020202020204" pitchFamily="34" charset="0"/>
              <a:buNone/>
              <a:defRPr sz="1400">
                <a:solidFill>
                  <a:srgbClr val="000000"/>
                </a:solidFill>
                <a:latin typeface="Calibri" panose="020F050202020403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9pPr>
          </a:lstStyle>
          <a:p>
            <a:r>
              <a:rPr lang="zh-CN" altLang="en-US" sz="1800" dirty="0">
                <a:solidFill>
                  <a:schemeClr val="bg1"/>
                </a:solidFill>
                <a:latin typeface="+mn-lt"/>
                <a:ea typeface="+mn-ea"/>
              </a:rPr>
              <a:t>ITS项目CTO，技术负责人。10年IT&amp;互联网行业经验，先后在美国、日本两地创立Dfpp（IT技术服务公司）、Sufferlan（企业数据安全管理方案）。为企业用户提供客户管理和技术开发，帮助数家公司建立大数据分析系统，提升效率和业绩</a:t>
            </a:r>
            <a:endParaRPr lang="zh-CN" altLang="en-US" sz="1800" dirty="0">
              <a:solidFill>
                <a:schemeClr val="bg1"/>
              </a:solidFill>
              <a:latin typeface="+mn-lt"/>
              <a:ea typeface="+mn-ea"/>
            </a:endParaRPr>
          </a:p>
        </p:txBody>
      </p:sp>
      <p:sp>
        <p:nvSpPr>
          <p:cNvPr id="14" name="文本框 13"/>
          <p:cNvSpPr txBox="1"/>
          <p:nvPr>
            <p:custDataLst>
              <p:tags r:id="rId8"/>
            </p:custDataLst>
          </p:nvPr>
        </p:nvSpPr>
        <p:spPr>
          <a:xfrm>
            <a:off x="6429577" y="3620238"/>
            <a:ext cx="2194926" cy="49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nchorCtr="0">
            <a:normAutofit/>
          </a:bodyPr>
          <a:lstStyle>
            <a:defPPr>
              <a:defRPr lang="zh-CN"/>
            </a:defPPr>
            <a:lvl1pPr algn="ctr" eaLnBrk="1" hangingPunct="1">
              <a:lnSpc>
                <a:spcPct val="100000"/>
              </a:lnSpc>
              <a:buFont typeface="Arial" panose="020B0604020202020204" pitchFamily="34" charset="0"/>
              <a:buNone/>
              <a:defRPr sz="2000">
                <a:solidFill>
                  <a:srgbClr val="000000"/>
                </a:solidFill>
                <a:latin typeface="+mj-lt"/>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9pPr>
          </a:lstStyle>
          <a:p>
            <a:r>
              <a:rPr lang="en-US" altLang="zh-CN" sz="1800" dirty="0">
                <a:solidFill>
                  <a:schemeClr val="bg1"/>
                </a:solidFill>
                <a:ea typeface="+mj-ea"/>
                <a:cs typeface="+mj-cs"/>
              </a:rPr>
              <a:t>Dana</a:t>
            </a:r>
            <a:endParaRPr lang="en-US" altLang="zh-CN" sz="1800" dirty="0">
              <a:solidFill>
                <a:schemeClr val="bg1"/>
              </a:solidFill>
              <a:ea typeface="+mj-ea"/>
              <a:cs typeface="+mj-cs"/>
            </a:endParaRPr>
          </a:p>
        </p:txBody>
      </p:sp>
      <p:pic>
        <p:nvPicPr>
          <p:cNvPr id="15" name="图片 8"/>
          <p:cNvPicPr>
            <a:picLocks noChangeAspect="1" noChangeArrowheads="1"/>
          </p:cNvPicPr>
          <p:nvPr>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9422939" y="1330693"/>
            <a:ext cx="2164918" cy="216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custDataLst>
              <p:tags r:id="rId11"/>
            </p:custDataLst>
          </p:nvPr>
        </p:nvSpPr>
        <p:spPr>
          <a:xfrm>
            <a:off x="9403791" y="4169992"/>
            <a:ext cx="2174807" cy="197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60000"/>
          </a:bodyPr>
          <a:lstStyle>
            <a:defPPr>
              <a:defRPr lang="zh-CN"/>
            </a:defPPr>
            <a:lvl1pPr algn="ctr" eaLnBrk="1" hangingPunct="1">
              <a:lnSpc>
                <a:spcPct val="100000"/>
              </a:lnSpc>
              <a:buFont typeface="Arial" panose="020B0604020202020204" pitchFamily="34" charset="0"/>
              <a:buNone/>
              <a:defRPr sz="1400">
                <a:solidFill>
                  <a:srgbClr val="000000"/>
                </a:solidFill>
                <a:latin typeface="Calibri" panose="020F050202020403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9pPr>
          </a:lstStyle>
          <a:p>
            <a:r>
              <a:rPr lang="zh-CN" altLang="en-US" sz="1800" dirty="0">
                <a:solidFill>
                  <a:schemeClr val="bg1"/>
                </a:solidFill>
                <a:latin typeface="+mn-lt"/>
                <a:ea typeface="+mn-ea"/>
              </a:rPr>
              <a:t>负责ITS应用海外运营推广工作。区块链技术爱好者，软件开发专家。Kevin精通英语、法语、意大利语等多种语言，曾就职于著名IT公司sap等，独立负责多个项目；此外，在国际运营战略领域有着丰富的经验，擅于业务发展规划、制定未来战略发展目标等。</a:t>
            </a:r>
            <a:endParaRPr lang="zh-CN" altLang="en-US" sz="1800" dirty="0">
              <a:solidFill>
                <a:schemeClr val="bg1"/>
              </a:solidFill>
              <a:latin typeface="+mn-lt"/>
              <a:ea typeface="+mn-ea"/>
            </a:endParaRPr>
          </a:p>
        </p:txBody>
      </p:sp>
      <p:sp>
        <p:nvSpPr>
          <p:cNvPr id="18" name="文本框 17"/>
          <p:cNvSpPr txBox="1"/>
          <p:nvPr>
            <p:custDataLst>
              <p:tags r:id="rId12"/>
            </p:custDataLst>
          </p:nvPr>
        </p:nvSpPr>
        <p:spPr>
          <a:xfrm>
            <a:off x="9402768" y="3620238"/>
            <a:ext cx="2194926" cy="49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nchorCtr="0">
            <a:normAutofit/>
          </a:bodyPr>
          <a:lstStyle>
            <a:defPPr>
              <a:defRPr lang="zh-CN"/>
            </a:defPPr>
            <a:lvl1pPr algn="ctr" eaLnBrk="1" hangingPunct="1">
              <a:lnSpc>
                <a:spcPct val="100000"/>
              </a:lnSpc>
              <a:buFont typeface="Arial" panose="020B0604020202020204" pitchFamily="34" charset="0"/>
              <a:buNone/>
              <a:defRPr sz="2000">
                <a:solidFill>
                  <a:srgbClr val="000000"/>
                </a:solidFill>
                <a:latin typeface="+mj-lt"/>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9pPr>
          </a:lstStyle>
          <a:p>
            <a:r>
              <a:rPr lang="en-US" altLang="zh-CN" sz="1800" dirty="0">
                <a:solidFill>
                  <a:schemeClr val="bg1"/>
                </a:solidFill>
                <a:ea typeface="+mj-ea"/>
                <a:cs typeface="+mj-cs"/>
              </a:rPr>
              <a:t>Kevin</a:t>
            </a:r>
            <a:endParaRPr lang="en-US" altLang="zh-CN" sz="1800" dirty="0">
              <a:solidFill>
                <a:schemeClr val="bg1"/>
              </a:solidFill>
              <a:ea typeface="+mj-ea"/>
              <a:cs typeface="+mj-cs"/>
            </a:endParaRPr>
          </a:p>
        </p:txBody>
      </p:sp>
      <p:sp>
        <p:nvSpPr>
          <p:cNvPr id="20" name="文本框 19"/>
          <p:cNvSpPr txBox="1"/>
          <p:nvPr>
            <p:custDataLst>
              <p:tags r:id="rId13"/>
            </p:custDataLst>
          </p:nvPr>
        </p:nvSpPr>
        <p:spPr>
          <a:xfrm>
            <a:off x="489437" y="4137805"/>
            <a:ext cx="2174807" cy="197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60000"/>
          </a:bodyPr>
          <a:lstStyle>
            <a:defPPr>
              <a:defRPr lang="zh-CN"/>
            </a:defPPr>
            <a:lvl1pPr algn="ctr" eaLnBrk="1" hangingPunct="1">
              <a:lnSpc>
                <a:spcPct val="100000"/>
              </a:lnSpc>
              <a:buFont typeface="Arial" panose="020B0604020202020204" pitchFamily="34" charset="0"/>
              <a:buNone/>
              <a:defRPr sz="1400">
                <a:solidFill>
                  <a:srgbClr val="000000"/>
                </a:solidFill>
                <a:latin typeface="Calibri" panose="020F050202020403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9pPr>
          </a:lstStyle>
          <a:p>
            <a:r>
              <a:rPr lang="zh-CN" altLang="en-US" sz="1800" dirty="0">
                <a:solidFill>
                  <a:schemeClr val="bg1"/>
                </a:solidFill>
                <a:latin typeface="+mn-lt"/>
                <a:ea typeface="+mn-ea"/>
              </a:rPr>
              <a:t>ITS联合创始人，ITS核心架构者，在区块链技术领域拥有前瞻性的视野，有互联网消费领域创业成功经验，一直关注着密码学货币和区块链技术的发展。创业阶段进入国际采购速运电商消费领域，成功创办知名国际速运电商生态体系，2018年初共同创建ITS区块链，负责项目整体事务推进。</a:t>
            </a:r>
            <a:endParaRPr lang="zh-CN" altLang="en-US" sz="1800" dirty="0">
              <a:solidFill>
                <a:schemeClr val="bg1"/>
              </a:solidFill>
              <a:latin typeface="+mn-lt"/>
              <a:ea typeface="+mn-ea"/>
            </a:endParaRPr>
          </a:p>
        </p:txBody>
      </p:sp>
      <p:sp>
        <p:nvSpPr>
          <p:cNvPr id="21" name="文本框 20"/>
          <p:cNvSpPr txBox="1"/>
          <p:nvPr>
            <p:custDataLst>
              <p:tags r:id="rId14"/>
            </p:custDataLst>
          </p:nvPr>
        </p:nvSpPr>
        <p:spPr>
          <a:xfrm>
            <a:off x="469314" y="3620238"/>
            <a:ext cx="2194926" cy="49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nchorCtr="0">
            <a:normAutofit/>
          </a:bodyPr>
          <a:lstStyle>
            <a:defPPr>
              <a:defRPr lang="zh-CN"/>
            </a:defPPr>
            <a:lvl1pPr algn="ctr" eaLnBrk="1" hangingPunct="1">
              <a:lnSpc>
                <a:spcPct val="100000"/>
              </a:lnSpc>
              <a:buFont typeface="Arial" panose="020B0604020202020204" pitchFamily="34" charset="0"/>
              <a:buNone/>
              <a:defRPr sz="2000">
                <a:solidFill>
                  <a:srgbClr val="000000"/>
                </a:solidFill>
                <a:latin typeface="+mj-lt"/>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charset="0"/>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latin typeface="Calibri" panose="020F0502020204030204" charset="0"/>
                <a:ea typeface="微软雅黑" panose="020B0503020204020204" pitchFamily="34" charset="-122"/>
              </a:defRPr>
            </a:lvl9pPr>
          </a:lstStyle>
          <a:p>
            <a:r>
              <a:rPr lang="en-US" altLang="zh-CN" sz="1800" dirty="0">
                <a:solidFill>
                  <a:schemeClr val="bg1"/>
                </a:solidFill>
                <a:ea typeface="+mj-ea"/>
                <a:cs typeface="+mj-cs"/>
              </a:rPr>
              <a:t>Peter</a:t>
            </a:r>
            <a:endParaRPr lang="en-US" altLang="zh-CN" sz="1800" dirty="0">
              <a:solidFill>
                <a:schemeClr val="bg1"/>
              </a:solidFill>
              <a:ea typeface="+mj-ea"/>
              <a:cs typeface="+mj-cs"/>
            </a:endParaRPr>
          </a:p>
        </p:txBody>
      </p:sp>
      <p:grpSp>
        <p:nvGrpSpPr>
          <p:cNvPr id="22" name="组合 21"/>
          <p:cNvGrpSpPr/>
          <p:nvPr/>
        </p:nvGrpSpPr>
        <p:grpSpPr>
          <a:xfrm>
            <a:off x="-746572" y="-581829"/>
            <a:ext cx="2231374" cy="2124880"/>
            <a:chOff x="1787875" y="1985007"/>
            <a:chExt cx="3365151" cy="3204542"/>
          </a:xfrm>
        </p:grpSpPr>
        <p:pic>
          <p:nvPicPr>
            <p:cNvPr id="24" name="图片 23" descr="图片包含 建筑物, 圆屋顶&#10;&#10;已生成极高可信度的说明"/>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30" name="PA_矩形 65"/>
            <p:cNvSpPr/>
            <p:nvPr>
              <p:custDataLst>
                <p:tags r:id="rId16"/>
              </p:custDataLst>
            </p:nvPr>
          </p:nvSpPr>
          <p:spPr>
            <a:xfrm>
              <a:off x="1958129" y="2419864"/>
              <a:ext cx="3024642" cy="2334828"/>
            </a:xfrm>
            <a:prstGeom prst="rect">
              <a:avLst/>
            </a:prstGeom>
            <a:blipFill dpi="0" rotWithShape="1">
              <a:blip r:embed="rId17">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sp>
        <p:nvSpPr>
          <p:cNvPr id="31" name="文本框 30"/>
          <p:cNvSpPr txBox="1"/>
          <p:nvPr/>
        </p:nvSpPr>
        <p:spPr>
          <a:xfrm>
            <a:off x="374248" y="270507"/>
            <a:ext cx="985520" cy="829945"/>
          </a:xfrm>
          <a:prstGeom prst="rect">
            <a:avLst/>
          </a:prstGeom>
          <a:noFill/>
        </p:spPr>
        <p:txBody>
          <a:bodyPr wrap="none" rtlCol="0">
            <a:spAutoFit/>
          </a:bodyPr>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a:t>
            </a:r>
            <a:r>
              <a:rPr lang="en-US" sz="4800" b="1" kern="1500" spc="200" dirty="0">
                <a:solidFill>
                  <a:schemeClr val="bg1"/>
                </a:solidFill>
                <a:latin typeface="微软雅黑" panose="020B0503020204020204" pitchFamily="34" charset="-122"/>
                <a:ea typeface="微软雅黑" panose="020B0503020204020204" pitchFamily="34" charset="-122"/>
              </a:rPr>
              <a:t>1</a:t>
            </a:r>
            <a:endParaRPr 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1364900" y="364481"/>
            <a:ext cx="2301667" cy="643048"/>
            <a:chOff x="7099597" y="1681174"/>
            <a:chExt cx="2301667" cy="643048"/>
          </a:xfrm>
        </p:grpSpPr>
        <p:sp>
          <p:nvSpPr>
            <p:cNvPr id="33" name="文本框 32"/>
            <p:cNvSpPr txBox="1"/>
            <p:nvPr/>
          </p:nvSpPr>
          <p:spPr>
            <a:xfrm>
              <a:off x="7099597" y="1681174"/>
              <a:ext cx="2120603" cy="461665"/>
            </a:xfrm>
            <a:prstGeom prst="rect">
              <a:avLst/>
            </a:prstGeom>
            <a:noFill/>
          </p:spPr>
          <p:txBody>
            <a:bodyPr wrap="square" rtlCol="0">
              <a:spAutoFit/>
            </a:bodyPr>
            <a:p>
              <a:r>
                <a:rPr lang="zh-CN" altLang="en-US" sz="2400" dirty="0">
                  <a:solidFill>
                    <a:schemeClr val="bg1"/>
                  </a:solidFill>
                  <a:latin typeface="微软雅黑" panose="020B0503020204020204" pitchFamily="34" charset="-122"/>
                  <a:ea typeface="微软雅黑" panose="020B0503020204020204" pitchFamily="34" charset="-122"/>
                </a:rPr>
                <a:t>团队介绍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099597" y="2016445"/>
              <a:ext cx="2301667" cy="307777"/>
            </a:xfrm>
            <a:prstGeom prst="rect">
              <a:avLst/>
            </a:prstGeom>
            <a:noFill/>
          </p:spPr>
          <p:txBody>
            <a:bodyPr wrap="square" rtlCol="0">
              <a:spAutoFit/>
            </a:bodyPr>
            <a:p>
              <a:r>
                <a:rPr lang="en-US" altLang="zh-CN" sz="1400" dirty="0">
                  <a:solidFill>
                    <a:schemeClr val="bg1"/>
                  </a:solidFill>
                  <a:latin typeface="等线 Light" panose="02010600030101010101" pitchFamily="2" charset="-122"/>
                  <a:ea typeface="等线 Light" panose="02010600030101010101" pitchFamily="2" charset="-122"/>
                </a:rPr>
                <a:t>Team introduction</a:t>
              </a:r>
              <a:endParaRPr lang="en-US" altLang="zh-CN" sz="1400" dirty="0">
                <a:solidFill>
                  <a:schemeClr val="bg1"/>
                </a:solidFill>
                <a:latin typeface="等线 Light" panose="02010600030101010101" pitchFamily="2" charset="-122"/>
                <a:ea typeface="等线 Light" panose="02010600030101010101" pitchFamily="2" charset="-122"/>
              </a:endParaRPr>
            </a:p>
          </p:txBody>
        </p:sp>
      </p:grpSp>
      <p:pic>
        <p:nvPicPr>
          <p:cNvPr id="2" name="图片 1" descr="图片1"/>
          <p:cNvPicPr>
            <a:picLocks noChangeAspect="1"/>
          </p:cNvPicPr>
          <p:nvPr/>
        </p:nvPicPr>
        <p:blipFill>
          <a:blip r:embed="rId18"/>
          <a:stretch>
            <a:fillRect/>
          </a:stretch>
        </p:blipFill>
        <p:spPr>
          <a:xfrm>
            <a:off x="649605" y="1330960"/>
            <a:ext cx="2171700" cy="2171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6572" y="-581829"/>
            <a:ext cx="2231374" cy="2124880"/>
            <a:chOff x="1787875" y="1985007"/>
            <a:chExt cx="3365151" cy="3204542"/>
          </a:xfrm>
        </p:grpSpPr>
        <p:pic>
          <p:nvPicPr>
            <p:cNvPr id="5" name="图片 4"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4"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文本框 10"/>
          <p:cNvSpPr txBox="1"/>
          <p:nvPr/>
        </p:nvSpPr>
        <p:spPr>
          <a:xfrm>
            <a:off x="374248" y="270507"/>
            <a:ext cx="985520" cy="829945"/>
          </a:xfrm>
          <a:prstGeom prst="rect">
            <a:avLst/>
          </a:prstGeom>
          <a:noFill/>
        </p:spPr>
        <p:txBody>
          <a:bodyPr wrap="none" rtlCol="0">
            <a:spAutoFit/>
          </a:bodyPr>
          <a:lstStyle/>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a:t>
            </a:r>
            <a:r>
              <a:rPr lang="en-US" sz="4800" b="1" kern="1500" spc="200" dirty="0">
                <a:solidFill>
                  <a:schemeClr val="bg1"/>
                </a:solidFill>
                <a:latin typeface="微软雅黑" panose="020B0503020204020204" pitchFamily="34" charset="-122"/>
                <a:ea typeface="微软雅黑" panose="020B0503020204020204" pitchFamily="34" charset="-122"/>
              </a:rPr>
              <a:t>2</a:t>
            </a:r>
            <a:endParaRPr 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64900" y="364481"/>
            <a:ext cx="2682240" cy="643048"/>
            <a:chOff x="7099597" y="1681174"/>
            <a:chExt cx="2682240" cy="643048"/>
          </a:xfrm>
        </p:grpSpPr>
        <p:sp>
          <p:nvSpPr>
            <p:cNvPr id="12" name="文本框 11"/>
            <p:cNvSpPr txBox="1"/>
            <p:nvPr/>
          </p:nvSpPr>
          <p:spPr>
            <a:xfrm>
              <a:off x="7099597" y="1681174"/>
              <a:ext cx="268224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参与就是团队一员</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099597" y="2016445"/>
              <a:ext cx="2301667" cy="307777"/>
            </a:xfrm>
            <a:prstGeom prst="rect">
              <a:avLst/>
            </a:prstGeom>
            <a:noFill/>
          </p:spPr>
          <p:txBody>
            <a:bodyPr wrap="squar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Team introduction</a:t>
              </a:r>
              <a:endParaRPr lang="en-US" altLang="zh-CN" sz="1400" dirty="0">
                <a:solidFill>
                  <a:schemeClr val="bg1"/>
                </a:solidFill>
                <a:latin typeface="等线 Light" panose="02010600030101010101" pitchFamily="2" charset="-122"/>
                <a:ea typeface="等线 Light" panose="02010600030101010101" pitchFamily="2" charset="-122"/>
              </a:endParaRPr>
            </a:p>
          </p:txBody>
        </p:sp>
      </p:grpSp>
      <p:sp>
        <p:nvSpPr>
          <p:cNvPr id="9" name="任意多边形 180"/>
          <p:cNvSpPr/>
          <p:nvPr/>
        </p:nvSpPr>
        <p:spPr>
          <a:xfrm>
            <a:off x="5164336" y="3619659"/>
            <a:ext cx="2036771" cy="2484882"/>
          </a:xfrm>
          <a:custGeom>
            <a:avLst/>
            <a:gdLst>
              <a:gd name="connsiteX0" fmla="*/ 75503 w 2036771"/>
              <a:gd name="connsiteY0" fmla="*/ 0 h 2484882"/>
              <a:gd name="connsiteX1" fmla="*/ 1961268 w 2036771"/>
              <a:gd name="connsiteY1" fmla="*/ 0 h 2484882"/>
              <a:gd name="connsiteX2" fmla="*/ 2036771 w 2036771"/>
              <a:gd name="connsiteY2" fmla="*/ 75503 h 2484882"/>
              <a:gd name="connsiteX3" fmla="*/ 2036771 w 2036771"/>
              <a:gd name="connsiteY3" fmla="*/ 2409379 h 2484882"/>
              <a:gd name="connsiteX4" fmla="*/ 1961268 w 2036771"/>
              <a:gd name="connsiteY4" fmla="*/ 2484882 h 2484882"/>
              <a:gd name="connsiteX5" fmla="*/ 75503 w 2036771"/>
              <a:gd name="connsiteY5" fmla="*/ 2484882 h 2484882"/>
              <a:gd name="connsiteX6" fmla="*/ 0 w 2036771"/>
              <a:gd name="connsiteY6" fmla="*/ 2409379 h 2484882"/>
              <a:gd name="connsiteX7" fmla="*/ 0 w 2036771"/>
              <a:gd name="connsiteY7" fmla="*/ 703177 h 2484882"/>
              <a:gd name="connsiteX8" fmla="*/ 1770955 w 2036771"/>
              <a:gd name="connsiteY8" fmla="*/ 703177 h 2484882"/>
              <a:gd name="connsiteX9" fmla="*/ 1795760 w 2036771"/>
              <a:gd name="connsiteY9" fmla="*/ 678372 h 2484882"/>
              <a:gd name="connsiteX10" fmla="*/ 1770955 w 2036771"/>
              <a:gd name="connsiteY10" fmla="*/ 653567 h 2484882"/>
              <a:gd name="connsiteX11" fmla="*/ 0 w 2036771"/>
              <a:gd name="connsiteY11" fmla="*/ 653567 h 2484882"/>
              <a:gd name="connsiteX12" fmla="*/ 0 w 2036771"/>
              <a:gd name="connsiteY12" fmla="*/ 75503 h 2484882"/>
              <a:gd name="connsiteX13" fmla="*/ 75503 w 2036771"/>
              <a:gd name="connsiteY13" fmla="*/ 0 h 248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6771" h="2484882">
                <a:moveTo>
                  <a:pt x="75503" y="0"/>
                </a:moveTo>
                <a:lnTo>
                  <a:pt x="1961268" y="0"/>
                </a:lnTo>
                <a:cubicBezTo>
                  <a:pt x="2002967" y="0"/>
                  <a:pt x="2036771" y="33804"/>
                  <a:pt x="2036771" y="75503"/>
                </a:cubicBezTo>
                <a:lnTo>
                  <a:pt x="2036771" y="2409379"/>
                </a:lnTo>
                <a:cubicBezTo>
                  <a:pt x="2036771" y="2451078"/>
                  <a:pt x="2002967" y="2484882"/>
                  <a:pt x="1961268" y="2484882"/>
                </a:cubicBezTo>
                <a:lnTo>
                  <a:pt x="75503" y="2484882"/>
                </a:lnTo>
                <a:cubicBezTo>
                  <a:pt x="33804" y="2484882"/>
                  <a:pt x="0" y="2451078"/>
                  <a:pt x="0" y="2409379"/>
                </a:cubicBezTo>
                <a:lnTo>
                  <a:pt x="0" y="703177"/>
                </a:lnTo>
                <a:lnTo>
                  <a:pt x="1770955" y="703177"/>
                </a:lnTo>
                <a:cubicBezTo>
                  <a:pt x="1784654" y="703177"/>
                  <a:pt x="1795760" y="692071"/>
                  <a:pt x="1795760" y="678372"/>
                </a:cubicBezTo>
                <a:cubicBezTo>
                  <a:pt x="1795760" y="664673"/>
                  <a:pt x="1784654" y="653567"/>
                  <a:pt x="1770955" y="653567"/>
                </a:cubicBezTo>
                <a:lnTo>
                  <a:pt x="0" y="653567"/>
                </a:lnTo>
                <a:lnTo>
                  <a:pt x="0" y="75503"/>
                </a:lnTo>
                <a:cubicBezTo>
                  <a:pt x="0" y="33804"/>
                  <a:pt x="33804" y="0"/>
                  <a:pt x="75503" y="0"/>
                </a:cubicBez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45D8FF"/>
              </a:solidFill>
              <a:ea typeface="微软雅黑" panose="020B0503020204020204" pitchFamily="34" charset="-122"/>
            </a:endParaRPr>
          </a:p>
        </p:txBody>
      </p:sp>
      <p:sp>
        <p:nvSpPr>
          <p:cNvPr id="10" name="任意多边形 179"/>
          <p:cNvSpPr/>
          <p:nvPr/>
        </p:nvSpPr>
        <p:spPr>
          <a:xfrm>
            <a:off x="7312120" y="3619659"/>
            <a:ext cx="2036771" cy="2484882"/>
          </a:xfrm>
          <a:custGeom>
            <a:avLst/>
            <a:gdLst>
              <a:gd name="connsiteX0" fmla="*/ 75503 w 2036771"/>
              <a:gd name="connsiteY0" fmla="*/ 0 h 2484882"/>
              <a:gd name="connsiteX1" fmla="*/ 1961268 w 2036771"/>
              <a:gd name="connsiteY1" fmla="*/ 0 h 2484882"/>
              <a:gd name="connsiteX2" fmla="*/ 2036771 w 2036771"/>
              <a:gd name="connsiteY2" fmla="*/ 75503 h 2484882"/>
              <a:gd name="connsiteX3" fmla="*/ 2036771 w 2036771"/>
              <a:gd name="connsiteY3" fmla="*/ 2409379 h 2484882"/>
              <a:gd name="connsiteX4" fmla="*/ 1961268 w 2036771"/>
              <a:gd name="connsiteY4" fmla="*/ 2484882 h 2484882"/>
              <a:gd name="connsiteX5" fmla="*/ 75503 w 2036771"/>
              <a:gd name="connsiteY5" fmla="*/ 2484882 h 2484882"/>
              <a:gd name="connsiteX6" fmla="*/ 0 w 2036771"/>
              <a:gd name="connsiteY6" fmla="*/ 2409379 h 2484882"/>
              <a:gd name="connsiteX7" fmla="*/ 0 w 2036771"/>
              <a:gd name="connsiteY7" fmla="*/ 703177 h 2484882"/>
              <a:gd name="connsiteX8" fmla="*/ 1771059 w 2036771"/>
              <a:gd name="connsiteY8" fmla="*/ 703177 h 2484882"/>
              <a:gd name="connsiteX9" fmla="*/ 1795864 w 2036771"/>
              <a:gd name="connsiteY9" fmla="*/ 678372 h 2484882"/>
              <a:gd name="connsiteX10" fmla="*/ 1771059 w 2036771"/>
              <a:gd name="connsiteY10" fmla="*/ 653567 h 2484882"/>
              <a:gd name="connsiteX11" fmla="*/ 0 w 2036771"/>
              <a:gd name="connsiteY11" fmla="*/ 653567 h 2484882"/>
              <a:gd name="connsiteX12" fmla="*/ 0 w 2036771"/>
              <a:gd name="connsiteY12" fmla="*/ 75503 h 2484882"/>
              <a:gd name="connsiteX13" fmla="*/ 75503 w 2036771"/>
              <a:gd name="connsiteY13" fmla="*/ 0 h 248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6771" h="2484882">
                <a:moveTo>
                  <a:pt x="75503" y="0"/>
                </a:moveTo>
                <a:lnTo>
                  <a:pt x="1961268" y="0"/>
                </a:lnTo>
                <a:cubicBezTo>
                  <a:pt x="2002967" y="0"/>
                  <a:pt x="2036771" y="33804"/>
                  <a:pt x="2036771" y="75503"/>
                </a:cubicBezTo>
                <a:lnTo>
                  <a:pt x="2036771" y="2409379"/>
                </a:lnTo>
                <a:cubicBezTo>
                  <a:pt x="2036771" y="2451078"/>
                  <a:pt x="2002967" y="2484882"/>
                  <a:pt x="1961268" y="2484882"/>
                </a:cubicBezTo>
                <a:lnTo>
                  <a:pt x="75503" y="2484882"/>
                </a:lnTo>
                <a:cubicBezTo>
                  <a:pt x="33804" y="2484882"/>
                  <a:pt x="0" y="2451078"/>
                  <a:pt x="0" y="2409379"/>
                </a:cubicBezTo>
                <a:lnTo>
                  <a:pt x="0" y="703177"/>
                </a:lnTo>
                <a:lnTo>
                  <a:pt x="1771059" y="703177"/>
                </a:lnTo>
                <a:cubicBezTo>
                  <a:pt x="1784758" y="703177"/>
                  <a:pt x="1795864" y="692071"/>
                  <a:pt x="1795864" y="678372"/>
                </a:cubicBezTo>
                <a:cubicBezTo>
                  <a:pt x="1795864" y="664673"/>
                  <a:pt x="1784758" y="653567"/>
                  <a:pt x="1771059" y="653567"/>
                </a:cubicBezTo>
                <a:lnTo>
                  <a:pt x="0" y="653567"/>
                </a:lnTo>
                <a:lnTo>
                  <a:pt x="0" y="75503"/>
                </a:lnTo>
                <a:cubicBezTo>
                  <a:pt x="0" y="33804"/>
                  <a:pt x="33804" y="0"/>
                  <a:pt x="75503" y="0"/>
                </a:cubicBez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14" name="任意多边形 178"/>
          <p:cNvSpPr/>
          <p:nvPr/>
        </p:nvSpPr>
        <p:spPr>
          <a:xfrm>
            <a:off x="9459904" y="3619659"/>
            <a:ext cx="2036771" cy="2484882"/>
          </a:xfrm>
          <a:custGeom>
            <a:avLst/>
            <a:gdLst>
              <a:gd name="connsiteX0" fmla="*/ 75503 w 2036771"/>
              <a:gd name="connsiteY0" fmla="*/ 0 h 2484882"/>
              <a:gd name="connsiteX1" fmla="*/ 1961268 w 2036771"/>
              <a:gd name="connsiteY1" fmla="*/ 0 h 2484882"/>
              <a:gd name="connsiteX2" fmla="*/ 2036771 w 2036771"/>
              <a:gd name="connsiteY2" fmla="*/ 75503 h 2484882"/>
              <a:gd name="connsiteX3" fmla="*/ 2036771 w 2036771"/>
              <a:gd name="connsiteY3" fmla="*/ 2409379 h 2484882"/>
              <a:gd name="connsiteX4" fmla="*/ 1961268 w 2036771"/>
              <a:gd name="connsiteY4" fmla="*/ 2484882 h 2484882"/>
              <a:gd name="connsiteX5" fmla="*/ 75503 w 2036771"/>
              <a:gd name="connsiteY5" fmla="*/ 2484882 h 2484882"/>
              <a:gd name="connsiteX6" fmla="*/ 0 w 2036771"/>
              <a:gd name="connsiteY6" fmla="*/ 2409379 h 2484882"/>
              <a:gd name="connsiteX7" fmla="*/ 0 w 2036771"/>
              <a:gd name="connsiteY7" fmla="*/ 703177 h 2484882"/>
              <a:gd name="connsiteX8" fmla="*/ 1768946 w 2036771"/>
              <a:gd name="connsiteY8" fmla="*/ 703177 h 2484882"/>
              <a:gd name="connsiteX9" fmla="*/ 1793751 w 2036771"/>
              <a:gd name="connsiteY9" fmla="*/ 678372 h 2484882"/>
              <a:gd name="connsiteX10" fmla="*/ 1768946 w 2036771"/>
              <a:gd name="connsiteY10" fmla="*/ 653567 h 2484882"/>
              <a:gd name="connsiteX11" fmla="*/ 0 w 2036771"/>
              <a:gd name="connsiteY11" fmla="*/ 653567 h 2484882"/>
              <a:gd name="connsiteX12" fmla="*/ 0 w 2036771"/>
              <a:gd name="connsiteY12" fmla="*/ 75503 h 2484882"/>
              <a:gd name="connsiteX13" fmla="*/ 75503 w 2036771"/>
              <a:gd name="connsiteY13" fmla="*/ 0 h 248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6771" h="2484882">
                <a:moveTo>
                  <a:pt x="75503" y="0"/>
                </a:moveTo>
                <a:lnTo>
                  <a:pt x="1961268" y="0"/>
                </a:lnTo>
                <a:cubicBezTo>
                  <a:pt x="2002967" y="0"/>
                  <a:pt x="2036771" y="33804"/>
                  <a:pt x="2036771" y="75503"/>
                </a:cubicBezTo>
                <a:lnTo>
                  <a:pt x="2036771" y="2409379"/>
                </a:lnTo>
                <a:cubicBezTo>
                  <a:pt x="2036771" y="2451078"/>
                  <a:pt x="2002967" y="2484882"/>
                  <a:pt x="1961268" y="2484882"/>
                </a:cubicBezTo>
                <a:lnTo>
                  <a:pt x="75503" y="2484882"/>
                </a:lnTo>
                <a:cubicBezTo>
                  <a:pt x="33804" y="2484882"/>
                  <a:pt x="0" y="2451078"/>
                  <a:pt x="0" y="2409379"/>
                </a:cubicBezTo>
                <a:lnTo>
                  <a:pt x="0" y="703177"/>
                </a:lnTo>
                <a:lnTo>
                  <a:pt x="1768946" y="703177"/>
                </a:lnTo>
                <a:cubicBezTo>
                  <a:pt x="1782645" y="703177"/>
                  <a:pt x="1793751" y="692071"/>
                  <a:pt x="1793751" y="678372"/>
                </a:cubicBezTo>
                <a:cubicBezTo>
                  <a:pt x="1793751" y="664673"/>
                  <a:pt x="1782645" y="653567"/>
                  <a:pt x="1768946" y="653567"/>
                </a:cubicBezTo>
                <a:lnTo>
                  <a:pt x="0" y="653567"/>
                </a:lnTo>
                <a:lnTo>
                  <a:pt x="0" y="75503"/>
                </a:lnTo>
                <a:cubicBezTo>
                  <a:pt x="0" y="33804"/>
                  <a:pt x="33804" y="0"/>
                  <a:pt x="75503" y="0"/>
                </a:cubicBez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45D8FF"/>
              </a:solidFill>
              <a:ea typeface="微软雅黑" panose="020B0503020204020204" pitchFamily="34" charset="-122"/>
            </a:endParaRPr>
          </a:p>
        </p:txBody>
      </p:sp>
      <p:sp>
        <p:nvSpPr>
          <p:cNvPr id="15" name="TextBox 5"/>
          <p:cNvSpPr txBox="1"/>
          <p:nvPr/>
        </p:nvSpPr>
        <p:spPr>
          <a:xfrm>
            <a:off x="5444305" y="4641066"/>
            <a:ext cx="1476832" cy="692150"/>
          </a:xfrm>
          <a:prstGeom prst="rect">
            <a:avLst/>
          </a:prstGeom>
          <a:noFill/>
        </p:spPr>
        <p:txBody>
          <a:bodyPr wrap="square" lIns="0" tIns="0" rIns="0" bIns="0" rtlCol="0">
            <a:spAutoFit/>
          </a:bodyPr>
          <a:lstStyle/>
          <a:p>
            <a:pPr algn="ctr">
              <a:lnSpc>
                <a:spcPts val="1800"/>
              </a:lnSpc>
            </a:pPr>
            <a:r>
              <a:rPr lang="zh-CN" altLang="en-US" sz="1200" dirty="0">
                <a:solidFill>
                  <a:schemeClr val="bg1"/>
                </a:solidFill>
                <a:latin typeface="微软雅黑" panose="020B0503020204020204" pitchFamily="34" charset="-122"/>
                <a:ea typeface="微软雅黑" panose="020B0503020204020204" pitchFamily="34" charset="-122"/>
              </a:rPr>
              <a:t>所有商家均可对接</a:t>
            </a:r>
            <a:endParaRPr lang="zh-CN" altLang="en-US" sz="1200" dirty="0">
              <a:solidFill>
                <a:schemeClr val="bg1"/>
              </a:solidFill>
              <a:latin typeface="微软雅黑" panose="020B0503020204020204" pitchFamily="34" charset="-122"/>
              <a:ea typeface="微软雅黑" panose="020B0503020204020204" pitchFamily="34" charset="-122"/>
            </a:endParaRPr>
          </a:p>
          <a:p>
            <a:pPr algn="ctr">
              <a:lnSpc>
                <a:spcPts val="1800"/>
              </a:lnSpc>
            </a:pPr>
            <a:r>
              <a:rPr lang="en-US" altLang="zh-CN" sz="1200" dirty="0">
                <a:solidFill>
                  <a:schemeClr val="bg1"/>
                </a:solidFill>
                <a:latin typeface="微软雅黑" panose="020B0503020204020204" pitchFamily="34" charset="-122"/>
                <a:ea typeface="微软雅黑" panose="020B0503020204020204" pitchFamily="34" charset="-122"/>
              </a:rPr>
              <a:t>ITS</a:t>
            </a:r>
            <a:r>
              <a:rPr lang="zh-CN" altLang="en-US" sz="1200" dirty="0">
                <a:solidFill>
                  <a:schemeClr val="bg1"/>
                </a:solidFill>
                <a:latin typeface="微软雅黑" panose="020B0503020204020204" pitchFamily="34" charset="-122"/>
                <a:ea typeface="微软雅黑" panose="020B0503020204020204" pitchFamily="34" charset="-122"/>
              </a:rPr>
              <a:t>端口</a:t>
            </a:r>
            <a:r>
              <a:rPr lang="zh-CN" altLang="en-US" sz="1200" u="heavy" dirty="0">
                <a:solidFill>
                  <a:schemeClr val="bg1"/>
                </a:solidFill>
                <a:latin typeface="微软雅黑" panose="020B0503020204020204" pitchFamily="34" charset="-122"/>
                <a:ea typeface="微软雅黑" panose="020B0503020204020204" pitchFamily="34" charset="-122"/>
              </a:rPr>
              <a:t>支付，从而带来更多用户量。</a:t>
            </a:r>
            <a:endParaRPr lang="zh-CN" altLang="en-US" sz="1200" u="heavy" dirty="0">
              <a:solidFill>
                <a:schemeClr val="bg1"/>
              </a:solidFill>
              <a:latin typeface="微软雅黑" panose="020B0503020204020204" pitchFamily="34" charset="-122"/>
              <a:ea typeface="微软雅黑" panose="020B0503020204020204" pitchFamily="34" charset="-122"/>
            </a:endParaRPr>
          </a:p>
        </p:txBody>
      </p:sp>
      <p:sp>
        <p:nvSpPr>
          <p:cNvPr id="16" name="TextBox 6"/>
          <p:cNvSpPr txBox="1"/>
          <p:nvPr/>
        </p:nvSpPr>
        <p:spPr>
          <a:xfrm>
            <a:off x="5728487" y="3849637"/>
            <a:ext cx="1386459" cy="287020"/>
          </a:xfrm>
          <a:prstGeom prst="rect">
            <a:avLst/>
          </a:prstGeom>
          <a:noFill/>
        </p:spPr>
        <p:txBody>
          <a:bodyPr wrap="square" lIns="0" tIns="0" rIns="0" bIns="0" rtlCol="0">
            <a:spAutoFit/>
          </a:bodyPr>
          <a:lstStyle/>
          <a:p>
            <a:r>
              <a:rPr lang="zh-CN" altLang="en-US" sz="1865" b="1" dirty="0">
                <a:solidFill>
                  <a:schemeClr val="bg1"/>
                </a:solidFill>
                <a:latin typeface="微软雅黑" panose="020B0503020204020204" pitchFamily="34" charset="-122"/>
                <a:ea typeface="微软雅黑" panose="020B0503020204020204" pitchFamily="34" charset="-122"/>
              </a:rPr>
              <a:t>实体招募</a:t>
            </a:r>
            <a:endParaRPr lang="zh-CN" altLang="en-US" sz="1865" b="1" dirty="0">
              <a:solidFill>
                <a:schemeClr val="bg1"/>
              </a:solidFill>
              <a:latin typeface="微软雅黑" panose="020B0503020204020204" pitchFamily="34" charset="-122"/>
              <a:ea typeface="微软雅黑" panose="020B0503020204020204" pitchFamily="34" charset="-122"/>
            </a:endParaRPr>
          </a:p>
        </p:txBody>
      </p:sp>
      <p:sp>
        <p:nvSpPr>
          <p:cNvPr id="17" name="TextBox 5"/>
          <p:cNvSpPr txBox="1"/>
          <p:nvPr/>
        </p:nvSpPr>
        <p:spPr>
          <a:xfrm>
            <a:off x="9748876" y="4641066"/>
            <a:ext cx="1458827" cy="1153795"/>
          </a:xfrm>
          <a:prstGeom prst="rect">
            <a:avLst/>
          </a:prstGeom>
          <a:noFill/>
        </p:spPr>
        <p:txBody>
          <a:bodyPr wrap="square" lIns="0" tIns="0" rIns="0" bIns="0" rtlCol="0">
            <a:spAutoFit/>
          </a:bodyPr>
          <a:lstStyle/>
          <a:p>
            <a:pPr algn="ctr">
              <a:lnSpc>
                <a:spcPts val="1800"/>
              </a:lnSpc>
            </a:pPr>
            <a:r>
              <a:rPr lang="zh-CN" altLang="en-US" sz="1200" dirty="0">
                <a:solidFill>
                  <a:schemeClr val="bg1"/>
                </a:solidFill>
                <a:latin typeface="微软雅黑" panose="020B0503020204020204" pitchFamily="34" charset="-122"/>
                <a:ea typeface="微软雅黑" panose="020B0503020204020204" pitchFamily="34" charset="-122"/>
              </a:rPr>
              <a:t>用户应用</a:t>
            </a:r>
            <a:r>
              <a:rPr lang="en-US" altLang="zh-CN" sz="1200" dirty="0">
                <a:solidFill>
                  <a:schemeClr val="bg1"/>
                </a:solidFill>
                <a:latin typeface="微软雅黑" panose="020B0503020204020204" pitchFamily="34" charset="-122"/>
                <a:ea typeface="微软雅黑" panose="020B0503020204020204" pitchFamily="34" charset="-122"/>
              </a:rPr>
              <a:t>ITS</a:t>
            </a:r>
            <a:r>
              <a:rPr lang="zh-CN" altLang="en-US" sz="1200" dirty="0">
                <a:solidFill>
                  <a:schemeClr val="bg1"/>
                </a:solidFill>
                <a:latin typeface="微软雅黑" panose="020B0503020204020204" pitchFamily="34" charset="-122"/>
                <a:ea typeface="微软雅黑" panose="020B0503020204020204" pitchFamily="34" charset="-122"/>
              </a:rPr>
              <a:t>将会获得</a:t>
            </a:r>
            <a:r>
              <a:rPr lang="en-US" altLang="zh-CN" sz="1200" dirty="0">
                <a:solidFill>
                  <a:schemeClr val="bg1"/>
                </a:solidFill>
                <a:latin typeface="微软雅黑" panose="020B0503020204020204" pitchFamily="34" charset="-122"/>
                <a:ea typeface="微软雅黑" panose="020B0503020204020204" pitchFamily="34" charset="-122"/>
              </a:rPr>
              <a:t>ITS</a:t>
            </a:r>
            <a:r>
              <a:rPr lang="zh-CN" altLang="en-US" sz="1200" dirty="0">
                <a:solidFill>
                  <a:schemeClr val="bg1"/>
                </a:solidFill>
                <a:latin typeface="微软雅黑" panose="020B0503020204020204" pitchFamily="34" charset="-122"/>
                <a:ea typeface="微软雅黑" panose="020B0503020204020204" pitchFamily="34" charset="-122"/>
              </a:rPr>
              <a:t>奖励以及支付折扣更有可能获得最尊贵的</a:t>
            </a:r>
            <a:r>
              <a:rPr lang="en-US" altLang="zh-CN" sz="1200" dirty="0">
                <a:solidFill>
                  <a:schemeClr val="bg1"/>
                </a:solidFill>
                <a:latin typeface="微软雅黑" panose="020B0503020204020204" pitchFamily="34" charset="-122"/>
                <a:ea typeface="微软雅黑" panose="020B0503020204020204" pitchFamily="34" charset="-122"/>
              </a:rPr>
              <a:t>VIP</a:t>
            </a:r>
            <a:r>
              <a:rPr lang="zh-CN" altLang="en-US" sz="1200" dirty="0">
                <a:solidFill>
                  <a:schemeClr val="bg1"/>
                </a:solidFill>
                <a:latin typeface="微软雅黑" panose="020B0503020204020204" pitchFamily="34" charset="-122"/>
                <a:ea typeface="微软雅黑" panose="020B0503020204020204" pitchFamily="34" charset="-122"/>
              </a:rPr>
              <a:t>服务以及绿色通道服务等。</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 name="TextBox 6"/>
          <p:cNvSpPr txBox="1"/>
          <p:nvPr/>
        </p:nvSpPr>
        <p:spPr>
          <a:xfrm>
            <a:off x="10070049" y="3849637"/>
            <a:ext cx="1372305" cy="287020"/>
          </a:xfrm>
          <a:prstGeom prst="rect">
            <a:avLst/>
          </a:prstGeom>
          <a:noFill/>
        </p:spPr>
        <p:txBody>
          <a:bodyPr wrap="square" lIns="0" tIns="0" rIns="0" bIns="0" rtlCol="0">
            <a:spAutoFit/>
          </a:bodyPr>
          <a:lstStyle/>
          <a:p>
            <a:r>
              <a:rPr lang="zh-CN" altLang="en-US" sz="1865" b="1" dirty="0">
                <a:solidFill>
                  <a:schemeClr val="bg1"/>
                </a:solidFill>
                <a:latin typeface="微软雅黑" panose="020B0503020204020204" pitchFamily="34" charset="-122"/>
                <a:ea typeface="微软雅黑" panose="020B0503020204020204" pitchFamily="34" charset="-122"/>
              </a:rPr>
              <a:t>用户招募</a:t>
            </a:r>
            <a:endParaRPr lang="zh-CN" altLang="en-US" sz="1865" b="1" dirty="0">
              <a:solidFill>
                <a:schemeClr val="bg1"/>
              </a:solidFill>
              <a:latin typeface="微软雅黑" panose="020B0503020204020204" pitchFamily="34" charset="-122"/>
              <a:ea typeface="微软雅黑" panose="020B0503020204020204" pitchFamily="34" charset="-122"/>
            </a:endParaRPr>
          </a:p>
        </p:txBody>
      </p:sp>
      <p:sp>
        <p:nvSpPr>
          <p:cNvPr id="19" name="TextBox 5"/>
          <p:cNvSpPr txBox="1"/>
          <p:nvPr/>
        </p:nvSpPr>
        <p:spPr>
          <a:xfrm>
            <a:off x="7600930" y="4641066"/>
            <a:ext cx="1459150" cy="692150"/>
          </a:xfrm>
          <a:prstGeom prst="rect">
            <a:avLst/>
          </a:prstGeom>
          <a:noFill/>
        </p:spPr>
        <p:txBody>
          <a:bodyPr wrap="square" lIns="0" tIns="0" rIns="0" bIns="0" rtlCol="0">
            <a:spAutoFit/>
          </a:bodyPr>
          <a:lstStyle/>
          <a:p>
            <a:pPr algn="ctr">
              <a:lnSpc>
                <a:spcPts val="1800"/>
              </a:lnSpc>
            </a:pPr>
            <a:r>
              <a:rPr lang="zh-CN" altLang="en-US" sz="1200" dirty="0">
                <a:solidFill>
                  <a:schemeClr val="bg1"/>
                </a:solidFill>
                <a:latin typeface="微软雅黑" panose="020B0503020204020204" pitchFamily="34" charset="-122"/>
                <a:ea typeface="微软雅黑" panose="020B0503020204020204" pitchFamily="34" charset="-122"/>
              </a:rPr>
              <a:t>对于</a:t>
            </a:r>
            <a:r>
              <a:rPr lang="en-US" altLang="zh-CN" sz="1200" dirty="0">
                <a:solidFill>
                  <a:schemeClr val="bg1"/>
                </a:solidFill>
                <a:latin typeface="微软雅黑" panose="020B0503020204020204" pitchFamily="34" charset="-122"/>
                <a:ea typeface="微软雅黑" panose="020B0503020204020204" pitchFamily="34" charset="-122"/>
              </a:rPr>
              <a:t>ITS</a:t>
            </a:r>
            <a:r>
              <a:rPr lang="zh-CN" altLang="en-US" sz="1200" dirty="0">
                <a:solidFill>
                  <a:schemeClr val="bg1"/>
                </a:solidFill>
                <a:latin typeface="微软雅黑" panose="020B0503020204020204" pitchFamily="34" charset="-122"/>
                <a:ea typeface="微软雅黑" panose="020B0503020204020204" pitchFamily="34" charset="-122"/>
              </a:rPr>
              <a:t>的分享者将会获得更多</a:t>
            </a:r>
            <a:r>
              <a:rPr lang="en-US" altLang="zh-CN" sz="1200" dirty="0">
                <a:solidFill>
                  <a:schemeClr val="bg1"/>
                </a:solidFill>
                <a:latin typeface="微软雅黑" panose="020B0503020204020204" pitchFamily="34" charset="-122"/>
                <a:ea typeface="微软雅黑" panose="020B0503020204020204" pitchFamily="34" charset="-122"/>
              </a:rPr>
              <a:t>ITS</a:t>
            </a:r>
            <a:r>
              <a:rPr lang="zh-CN" altLang="en-US" sz="1200" dirty="0">
                <a:solidFill>
                  <a:schemeClr val="bg1"/>
                </a:solidFill>
                <a:latin typeface="微软雅黑" panose="020B0503020204020204" pitchFamily="34" charset="-122"/>
                <a:ea typeface="微软雅黑" panose="020B0503020204020204" pitchFamily="34" charset="-122"/>
              </a:rPr>
              <a:t>的奖励，贡献越多奖励越大。</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0" name="TextBox 6"/>
          <p:cNvSpPr txBox="1"/>
          <p:nvPr/>
        </p:nvSpPr>
        <p:spPr>
          <a:xfrm>
            <a:off x="7914322" y="3849637"/>
            <a:ext cx="1285323" cy="287020"/>
          </a:xfrm>
          <a:prstGeom prst="rect">
            <a:avLst/>
          </a:prstGeom>
          <a:noFill/>
        </p:spPr>
        <p:txBody>
          <a:bodyPr wrap="square" lIns="0" tIns="0" rIns="0" bIns="0" rtlCol="0">
            <a:spAutoFit/>
          </a:bodyPr>
          <a:lstStyle/>
          <a:p>
            <a:r>
              <a:rPr lang="zh-CN" altLang="en-US" sz="1865" b="1" dirty="0">
                <a:solidFill>
                  <a:schemeClr val="bg1"/>
                </a:solidFill>
                <a:latin typeface="微软雅黑" panose="020B0503020204020204" pitchFamily="34" charset="-122"/>
                <a:ea typeface="微软雅黑" panose="020B0503020204020204" pitchFamily="34" charset="-122"/>
              </a:rPr>
              <a:t>分享者招募</a:t>
            </a:r>
            <a:endParaRPr lang="zh-CN" altLang="en-US" sz="1865" b="1" dirty="0">
              <a:solidFill>
                <a:schemeClr val="bg1"/>
              </a:solidFill>
              <a:latin typeface="微软雅黑" panose="020B0503020204020204" pitchFamily="34" charset="-122"/>
              <a:ea typeface="微软雅黑" panose="020B0503020204020204" pitchFamily="34" charset="-122"/>
            </a:endParaRPr>
          </a:p>
        </p:txBody>
      </p:sp>
      <p:sp>
        <p:nvSpPr>
          <p:cNvPr id="21" name="Freeform 121"/>
          <p:cNvSpPr>
            <a:spLocks noEditPoints="1"/>
          </p:cNvSpPr>
          <p:nvPr/>
        </p:nvSpPr>
        <p:spPr bwMode="auto">
          <a:xfrm>
            <a:off x="7552954" y="3843303"/>
            <a:ext cx="299993" cy="299991"/>
          </a:xfrm>
          <a:custGeom>
            <a:avLst/>
            <a:gdLst>
              <a:gd name="T0" fmla="*/ 171 w 215"/>
              <a:gd name="T1" fmla="*/ 53 h 215"/>
              <a:gd name="T2" fmla="*/ 162 w 215"/>
              <a:gd name="T3" fmla="*/ 43 h 215"/>
              <a:gd name="T4" fmla="*/ 162 w 215"/>
              <a:gd name="T5" fmla="*/ 29 h 215"/>
              <a:gd name="T6" fmla="*/ 171 w 215"/>
              <a:gd name="T7" fmla="*/ 20 h 215"/>
              <a:gd name="T8" fmla="*/ 186 w 215"/>
              <a:gd name="T9" fmla="*/ 20 h 215"/>
              <a:gd name="T10" fmla="*/ 195 w 215"/>
              <a:gd name="T11" fmla="*/ 29 h 215"/>
              <a:gd name="T12" fmla="*/ 195 w 215"/>
              <a:gd name="T13" fmla="*/ 43 h 215"/>
              <a:gd name="T14" fmla="*/ 186 w 215"/>
              <a:gd name="T15" fmla="*/ 53 h 215"/>
              <a:gd name="T16" fmla="*/ 107 w 215"/>
              <a:gd name="T17" fmla="*/ 126 h 215"/>
              <a:gd name="T18" fmla="*/ 94 w 215"/>
              <a:gd name="T19" fmla="*/ 121 h 215"/>
              <a:gd name="T20" fmla="*/ 89 w 215"/>
              <a:gd name="T21" fmla="*/ 108 h 215"/>
              <a:gd name="T22" fmla="*/ 94 w 215"/>
              <a:gd name="T23" fmla="*/ 94 h 215"/>
              <a:gd name="T24" fmla="*/ 107 w 215"/>
              <a:gd name="T25" fmla="*/ 90 h 215"/>
              <a:gd name="T26" fmla="*/ 120 w 215"/>
              <a:gd name="T27" fmla="*/ 94 h 215"/>
              <a:gd name="T28" fmla="*/ 125 w 215"/>
              <a:gd name="T29" fmla="*/ 108 h 215"/>
              <a:gd name="T30" fmla="*/ 120 w 215"/>
              <a:gd name="T31" fmla="*/ 121 h 215"/>
              <a:gd name="T32" fmla="*/ 107 w 215"/>
              <a:gd name="T33" fmla="*/ 126 h 215"/>
              <a:gd name="T34" fmla="*/ 53 w 215"/>
              <a:gd name="T35" fmla="*/ 179 h 215"/>
              <a:gd name="T36" fmla="*/ 48 w 215"/>
              <a:gd name="T37" fmla="*/ 192 h 215"/>
              <a:gd name="T38" fmla="*/ 36 w 215"/>
              <a:gd name="T39" fmla="*/ 197 h 215"/>
              <a:gd name="T40" fmla="*/ 23 w 215"/>
              <a:gd name="T41" fmla="*/ 192 h 215"/>
              <a:gd name="T42" fmla="*/ 18 w 215"/>
              <a:gd name="T43" fmla="*/ 179 h 215"/>
              <a:gd name="T44" fmla="*/ 23 w 215"/>
              <a:gd name="T45" fmla="*/ 167 h 215"/>
              <a:gd name="T46" fmla="*/ 36 w 215"/>
              <a:gd name="T47" fmla="*/ 162 h 215"/>
              <a:gd name="T48" fmla="*/ 48 w 215"/>
              <a:gd name="T49" fmla="*/ 167 h 215"/>
              <a:gd name="T50" fmla="*/ 53 w 215"/>
              <a:gd name="T51" fmla="*/ 179 h 215"/>
              <a:gd name="T52" fmla="*/ 212 w 215"/>
              <a:gd name="T53" fmla="*/ 22 h 215"/>
              <a:gd name="T54" fmla="*/ 192 w 215"/>
              <a:gd name="T55" fmla="*/ 3 h 215"/>
              <a:gd name="T56" fmla="*/ 165 w 215"/>
              <a:gd name="T57" fmla="*/ 3 h 215"/>
              <a:gd name="T58" fmla="*/ 146 w 215"/>
              <a:gd name="T59" fmla="*/ 22 h 215"/>
              <a:gd name="T60" fmla="*/ 144 w 215"/>
              <a:gd name="T61" fmla="*/ 48 h 215"/>
              <a:gd name="T62" fmla="*/ 159 w 215"/>
              <a:gd name="T63" fmla="*/ 66 h 215"/>
              <a:gd name="T64" fmla="*/ 142 w 215"/>
              <a:gd name="T65" fmla="*/ 99 h 215"/>
              <a:gd name="T66" fmla="*/ 129 w 215"/>
              <a:gd name="T67" fmla="*/ 79 h 215"/>
              <a:gd name="T68" fmla="*/ 107 w 215"/>
              <a:gd name="T69" fmla="*/ 72 h 215"/>
              <a:gd name="T70" fmla="*/ 85 w 215"/>
              <a:gd name="T71" fmla="*/ 79 h 215"/>
              <a:gd name="T72" fmla="*/ 72 w 215"/>
              <a:gd name="T73" fmla="*/ 99 h 215"/>
              <a:gd name="T74" fmla="*/ 16 w 215"/>
              <a:gd name="T75" fmla="*/ 150 h 215"/>
              <a:gd name="T76" fmla="*/ 2 w 215"/>
              <a:gd name="T77" fmla="*/ 168 h 215"/>
              <a:gd name="T78" fmla="*/ 3 w 215"/>
              <a:gd name="T79" fmla="*/ 193 h 215"/>
              <a:gd name="T80" fmla="*/ 22 w 215"/>
              <a:gd name="T81" fmla="*/ 212 h 215"/>
              <a:gd name="T82" fmla="*/ 49 w 215"/>
              <a:gd name="T83" fmla="*/ 212 h 215"/>
              <a:gd name="T84" fmla="*/ 68 w 215"/>
              <a:gd name="T85" fmla="*/ 193 h 215"/>
              <a:gd name="T86" fmla="*/ 70 w 215"/>
              <a:gd name="T87" fmla="*/ 168 h 215"/>
              <a:gd name="T88" fmla="*/ 55 w 215"/>
              <a:gd name="T89" fmla="*/ 150 h 215"/>
              <a:gd name="T90" fmla="*/ 72 w 215"/>
              <a:gd name="T91" fmla="*/ 117 h 215"/>
              <a:gd name="T92" fmla="*/ 85 w 215"/>
              <a:gd name="T93" fmla="*/ 136 h 215"/>
              <a:gd name="T94" fmla="*/ 107 w 215"/>
              <a:gd name="T95" fmla="*/ 144 h 215"/>
              <a:gd name="T96" fmla="*/ 129 w 215"/>
              <a:gd name="T97" fmla="*/ 136 h 215"/>
              <a:gd name="T98" fmla="*/ 142 w 215"/>
              <a:gd name="T99" fmla="*/ 117 h 215"/>
              <a:gd name="T100" fmla="*/ 198 w 215"/>
              <a:gd name="T101" fmla="*/ 66 h 215"/>
              <a:gd name="T102" fmla="*/ 212 w 215"/>
              <a:gd name="T103" fmla="*/ 4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 h="215">
                <a:moveTo>
                  <a:pt x="178" y="54"/>
                </a:moveTo>
                <a:lnTo>
                  <a:pt x="178" y="54"/>
                </a:lnTo>
                <a:lnTo>
                  <a:pt x="174" y="54"/>
                </a:lnTo>
                <a:lnTo>
                  <a:pt x="171" y="53"/>
                </a:lnTo>
                <a:lnTo>
                  <a:pt x="168" y="51"/>
                </a:lnTo>
                <a:lnTo>
                  <a:pt x="165" y="49"/>
                </a:lnTo>
                <a:lnTo>
                  <a:pt x="163" y="46"/>
                </a:lnTo>
                <a:lnTo>
                  <a:pt x="162" y="43"/>
                </a:lnTo>
                <a:lnTo>
                  <a:pt x="161" y="39"/>
                </a:lnTo>
                <a:lnTo>
                  <a:pt x="160" y="36"/>
                </a:lnTo>
                <a:lnTo>
                  <a:pt x="161" y="33"/>
                </a:lnTo>
                <a:lnTo>
                  <a:pt x="162" y="29"/>
                </a:lnTo>
                <a:lnTo>
                  <a:pt x="163" y="26"/>
                </a:lnTo>
                <a:lnTo>
                  <a:pt x="165" y="23"/>
                </a:lnTo>
                <a:lnTo>
                  <a:pt x="168" y="21"/>
                </a:lnTo>
                <a:lnTo>
                  <a:pt x="171" y="20"/>
                </a:lnTo>
                <a:lnTo>
                  <a:pt x="174" y="18"/>
                </a:lnTo>
                <a:lnTo>
                  <a:pt x="178" y="18"/>
                </a:lnTo>
                <a:lnTo>
                  <a:pt x="182" y="18"/>
                </a:lnTo>
                <a:lnTo>
                  <a:pt x="186" y="20"/>
                </a:lnTo>
                <a:lnTo>
                  <a:pt x="189" y="21"/>
                </a:lnTo>
                <a:lnTo>
                  <a:pt x="191" y="23"/>
                </a:lnTo>
                <a:lnTo>
                  <a:pt x="193" y="26"/>
                </a:lnTo>
                <a:lnTo>
                  <a:pt x="195" y="29"/>
                </a:lnTo>
                <a:lnTo>
                  <a:pt x="196" y="33"/>
                </a:lnTo>
                <a:lnTo>
                  <a:pt x="196" y="36"/>
                </a:lnTo>
                <a:lnTo>
                  <a:pt x="196" y="39"/>
                </a:lnTo>
                <a:lnTo>
                  <a:pt x="195" y="43"/>
                </a:lnTo>
                <a:lnTo>
                  <a:pt x="193" y="46"/>
                </a:lnTo>
                <a:lnTo>
                  <a:pt x="191" y="49"/>
                </a:lnTo>
                <a:lnTo>
                  <a:pt x="189" y="51"/>
                </a:lnTo>
                <a:lnTo>
                  <a:pt x="186" y="53"/>
                </a:lnTo>
                <a:lnTo>
                  <a:pt x="182" y="54"/>
                </a:lnTo>
                <a:lnTo>
                  <a:pt x="178" y="54"/>
                </a:lnTo>
                <a:close/>
                <a:moveTo>
                  <a:pt x="107" y="126"/>
                </a:moveTo>
                <a:lnTo>
                  <a:pt x="107" y="126"/>
                </a:lnTo>
                <a:lnTo>
                  <a:pt x="103" y="126"/>
                </a:lnTo>
                <a:lnTo>
                  <a:pt x="100" y="124"/>
                </a:lnTo>
                <a:lnTo>
                  <a:pt x="97" y="123"/>
                </a:lnTo>
                <a:lnTo>
                  <a:pt x="94" y="121"/>
                </a:lnTo>
                <a:lnTo>
                  <a:pt x="92" y="118"/>
                </a:lnTo>
                <a:lnTo>
                  <a:pt x="91" y="115"/>
                </a:lnTo>
                <a:lnTo>
                  <a:pt x="89" y="111"/>
                </a:lnTo>
                <a:lnTo>
                  <a:pt x="89" y="108"/>
                </a:lnTo>
                <a:lnTo>
                  <a:pt x="89" y="104"/>
                </a:lnTo>
                <a:lnTo>
                  <a:pt x="91" y="100"/>
                </a:lnTo>
                <a:lnTo>
                  <a:pt x="92" y="97"/>
                </a:lnTo>
                <a:lnTo>
                  <a:pt x="94" y="94"/>
                </a:lnTo>
                <a:lnTo>
                  <a:pt x="97" y="93"/>
                </a:lnTo>
                <a:lnTo>
                  <a:pt x="100" y="91"/>
                </a:lnTo>
                <a:lnTo>
                  <a:pt x="103" y="90"/>
                </a:lnTo>
                <a:lnTo>
                  <a:pt x="107" y="90"/>
                </a:lnTo>
                <a:lnTo>
                  <a:pt x="110" y="90"/>
                </a:lnTo>
                <a:lnTo>
                  <a:pt x="114" y="91"/>
                </a:lnTo>
                <a:lnTo>
                  <a:pt x="117" y="93"/>
                </a:lnTo>
                <a:lnTo>
                  <a:pt x="120" y="94"/>
                </a:lnTo>
                <a:lnTo>
                  <a:pt x="122" y="97"/>
                </a:lnTo>
                <a:lnTo>
                  <a:pt x="124" y="100"/>
                </a:lnTo>
                <a:lnTo>
                  <a:pt x="125" y="104"/>
                </a:lnTo>
                <a:lnTo>
                  <a:pt x="125" y="108"/>
                </a:lnTo>
                <a:lnTo>
                  <a:pt x="125" y="111"/>
                </a:lnTo>
                <a:lnTo>
                  <a:pt x="124" y="115"/>
                </a:lnTo>
                <a:lnTo>
                  <a:pt x="122" y="118"/>
                </a:lnTo>
                <a:lnTo>
                  <a:pt x="120" y="121"/>
                </a:lnTo>
                <a:lnTo>
                  <a:pt x="117" y="123"/>
                </a:lnTo>
                <a:lnTo>
                  <a:pt x="114" y="124"/>
                </a:lnTo>
                <a:lnTo>
                  <a:pt x="110" y="126"/>
                </a:lnTo>
                <a:lnTo>
                  <a:pt x="107" y="126"/>
                </a:lnTo>
                <a:close/>
                <a:moveTo>
                  <a:pt x="44" y="154"/>
                </a:moveTo>
                <a:lnTo>
                  <a:pt x="44" y="154"/>
                </a:lnTo>
                <a:close/>
                <a:moveTo>
                  <a:pt x="53" y="179"/>
                </a:moveTo>
                <a:lnTo>
                  <a:pt x="53" y="179"/>
                </a:lnTo>
                <a:lnTo>
                  <a:pt x="53" y="183"/>
                </a:lnTo>
                <a:lnTo>
                  <a:pt x="52" y="186"/>
                </a:lnTo>
                <a:lnTo>
                  <a:pt x="50" y="189"/>
                </a:lnTo>
                <a:lnTo>
                  <a:pt x="48" y="192"/>
                </a:lnTo>
                <a:lnTo>
                  <a:pt x="46" y="194"/>
                </a:lnTo>
                <a:lnTo>
                  <a:pt x="43" y="196"/>
                </a:lnTo>
                <a:lnTo>
                  <a:pt x="39" y="197"/>
                </a:lnTo>
                <a:lnTo>
                  <a:pt x="36" y="197"/>
                </a:lnTo>
                <a:lnTo>
                  <a:pt x="32" y="197"/>
                </a:lnTo>
                <a:lnTo>
                  <a:pt x="29" y="196"/>
                </a:lnTo>
                <a:lnTo>
                  <a:pt x="26" y="194"/>
                </a:lnTo>
                <a:lnTo>
                  <a:pt x="23" y="192"/>
                </a:lnTo>
                <a:lnTo>
                  <a:pt x="21" y="189"/>
                </a:lnTo>
                <a:lnTo>
                  <a:pt x="19" y="186"/>
                </a:lnTo>
                <a:lnTo>
                  <a:pt x="18" y="183"/>
                </a:lnTo>
                <a:lnTo>
                  <a:pt x="18" y="179"/>
                </a:lnTo>
                <a:lnTo>
                  <a:pt x="18" y="176"/>
                </a:lnTo>
                <a:lnTo>
                  <a:pt x="19" y="172"/>
                </a:lnTo>
                <a:lnTo>
                  <a:pt x="21" y="169"/>
                </a:lnTo>
                <a:lnTo>
                  <a:pt x="23" y="167"/>
                </a:lnTo>
                <a:lnTo>
                  <a:pt x="26" y="165"/>
                </a:lnTo>
                <a:lnTo>
                  <a:pt x="29" y="163"/>
                </a:lnTo>
                <a:lnTo>
                  <a:pt x="32" y="162"/>
                </a:lnTo>
                <a:lnTo>
                  <a:pt x="36" y="162"/>
                </a:lnTo>
                <a:lnTo>
                  <a:pt x="39" y="162"/>
                </a:lnTo>
                <a:lnTo>
                  <a:pt x="43" y="163"/>
                </a:lnTo>
                <a:lnTo>
                  <a:pt x="46" y="165"/>
                </a:lnTo>
                <a:lnTo>
                  <a:pt x="48" y="167"/>
                </a:lnTo>
                <a:lnTo>
                  <a:pt x="50" y="169"/>
                </a:lnTo>
                <a:lnTo>
                  <a:pt x="52" y="172"/>
                </a:lnTo>
                <a:lnTo>
                  <a:pt x="53" y="176"/>
                </a:lnTo>
                <a:lnTo>
                  <a:pt x="53" y="179"/>
                </a:lnTo>
                <a:close/>
                <a:moveTo>
                  <a:pt x="215" y="36"/>
                </a:moveTo>
                <a:lnTo>
                  <a:pt x="215" y="36"/>
                </a:lnTo>
                <a:lnTo>
                  <a:pt x="214" y="29"/>
                </a:lnTo>
                <a:lnTo>
                  <a:pt x="212" y="22"/>
                </a:lnTo>
                <a:lnTo>
                  <a:pt x="208" y="17"/>
                </a:lnTo>
                <a:lnTo>
                  <a:pt x="204" y="11"/>
                </a:lnTo>
                <a:lnTo>
                  <a:pt x="198" y="7"/>
                </a:lnTo>
                <a:lnTo>
                  <a:pt x="192" y="3"/>
                </a:lnTo>
                <a:lnTo>
                  <a:pt x="186" y="1"/>
                </a:lnTo>
                <a:lnTo>
                  <a:pt x="178" y="0"/>
                </a:lnTo>
                <a:lnTo>
                  <a:pt x="171" y="1"/>
                </a:lnTo>
                <a:lnTo>
                  <a:pt x="165" y="3"/>
                </a:lnTo>
                <a:lnTo>
                  <a:pt x="158" y="7"/>
                </a:lnTo>
                <a:lnTo>
                  <a:pt x="153" y="11"/>
                </a:lnTo>
                <a:lnTo>
                  <a:pt x="149" y="17"/>
                </a:lnTo>
                <a:lnTo>
                  <a:pt x="146" y="22"/>
                </a:lnTo>
                <a:lnTo>
                  <a:pt x="143" y="29"/>
                </a:lnTo>
                <a:lnTo>
                  <a:pt x="143" y="36"/>
                </a:lnTo>
                <a:lnTo>
                  <a:pt x="143" y="42"/>
                </a:lnTo>
                <a:lnTo>
                  <a:pt x="144" y="48"/>
                </a:lnTo>
                <a:lnTo>
                  <a:pt x="147" y="54"/>
                </a:lnTo>
                <a:lnTo>
                  <a:pt x="150" y="58"/>
                </a:lnTo>
                <a:lnTo>
                  <a:pt x="154" y="63"/>
                </a:lnTo>
                <a:lnTo>
                  <a:pt x="159" y="66"/>
                </a:lnTo>
                <a:lnTo>
                  <a:pt x="164" y="69"/>
                </a:lnTo>
                <a:lnTo>
                  <a:pt x="170" y="71"/>
                </a:lnTo>
                <a:lnTo>
                  <a:pt x="170" y="99"/>
                </a:lnTo>
                <a:lnTo>
                  <a:pt x="142" y="99"/>
                </a:lnTo>
                <a:lnTo>
                  <a:pt x="140" y="93"/>
                </a:lnTo>
                <a:lnTo>
                  <a:pt x="137" y="88"/>
                </a:lnTo>
                <a:lnTo>
                  <a:pt x="134" y="84"/>
                </a:lnTo>
                <a:lnTo>
                  <a:pt x="129" y="79"/>
                </a:lnTo>
                <a:lnTo>
                  <a:pt x="125" y="76"/>
                </a:lnTo>
                <a:lnTo>
                  <a:pt x="119" y="74"/>
                </a:lnTo>
                <a:lnTo>
                  <a:pt x="113" y="72"/>
                </a:lnTo>
                <a:lnTo>
                  <a:pt x="107" y="72"/>
                </a:lnTo>
                <a:lnTo>
                  <a:pt x="101" y="72"/>
                </a:lnTo>
                <a:lnTo>
                  <a:pt x="95" y="74"/>
                </a:lnTo>
                <a:lnTo>
                  <a:pt x="89" y="76"/>
                </a:lnTo>
                <a:lnTo>
                  <a:pt x="85" y="79"/>
                </a:lnTo>
                <a:lnTo>
                  <a:pt x="81" y="84"/>
                </a:lnTo>
                <a:lnTo>
                  <a:pt x="77" y="88"/>
                </a:lnTo>
                <a:lnTo>
                  <a:pt x="74" y="93"/>
                </a:lnTo>
                <a:lnTo>
                  <a:pt x="72" y="99"/>
                </a:lnTo>
                <a:lnTo>
                  <a:pt x="26" y="99"/>
                </a:lnTo>
                <a:lnTo>
                  <a:pt x="26" y="145"/>
                </a:lnTo>
                <a:lnTo>
                  <a:pt x="21" y="146"/>
                </a:lnTo>
                <a:lnTo>
                  <a:pt x="16" y="150"/>
                </a:lnTo>
                <a:lnTo>
                  <a:pt x="12" y="154"/>
                </a:lnTo>
                <a:lnTo>
                  <a:pt x="8" y="157"/>
                </a:lnTo>
                <a:lnTo>
                  <a:pt x="4" y="163"/>
                </a:lnTo>
                <a:lnTo>
                  <a:pt x="2" y="168"/>
                </a:lnTo>
                <a:lnTo>
                  <a:pt x="0" y="173"/>
                </a:lnTo>
                <a:lnTo>
                  <a:pt x="0" y="179"/>
                </a:lnTo>
                <a:lnTo>
                  <a:pt x="1" y="186"/>
                </a:lnTo>
                <a:lnTo>
                  <a:pt x="3" y="193"/>
                </a:lnTo>
                <a:lnTo>
                  <a:pt x="6" y="199"/>
                </a:lnTo>
                <a:lnTo>
                  <a:pt x="10" y="205"/>
                </a:lnTo>
                <a:lnTo>
                  <a:pt x="16" y="209"/>
                </a:lnTo>
                <a:lnTo>
                  <a:pt x="22" y="212"/>
                </a:lnTo>
                <a:lnTo>
                  <a:pt x="29" y="215"/>
                </a:lnTo>
                <a:lnTo>
                  <a:pt x="36" y="215"/>
                </a:lnTo>
                <a:lnTo>
                  <a:pt x="43" y="215"/>
                </a:lnTo>
                <a:lnTo>
                  <a:pt x="49" y="212"/>
                </a:lnTo>
                <a:lnTo>
                  <a:pt x="55" y="209"/>
                </a:lnTo>
                <a:lnTo>
                  <a:pt x="61" y="205"/>
                </a:lnTo>
                <a:lnTo>
                  <a:pt x="65" y="199"/>
                </a:lnTo>
                <a:lnTo>
                  <a:pt x="68" y="193"/>
                </a:lnTo>
                <a:lnTo>
                  <a:pt x="70" y="186"/>
                </a:lnTo>
                <a:lnTo>
                  <a:pt x="71" y="179"/>
                </a:lnTo>
                <a:lnTo>
                  <a:pt x="71" y="173"/>
                </a:lnTo>
                <a:lnTo>
                  <a:pt x="70" y="168"/>
                </a:lnTo>
                <a:lnTo>
                  <a:pt x="67" y="163"/>
                </a:lnTo>
                <a:lnTo>
                  <a:pt x="64" y="157"/>
                </a:lnTo>
                <a:lnTo>
                  <a:pt x="60" y="153"/>
                </a:lnTo>
                <a:lnTo>
                  <a:pt x="55" y="150"/>
                </a:lnTo>
                <a:lnTo>
                  <a:pt x="50" y="146"/>
                </a:lnTo>
                <a:lnTo>
                  <a:pt x="44" y="145"/>
                </a:lnTo>
                <a:lnTo>
                  <a:pt x="44" y="117"/>
                </a:lnTo>
                <a:lnTo>
                  <a:pt x="72" y="117"/>
                </a:lnTo>
                <a:lnTo>
                  <a:pt x="74" y="122"/>
                </a:lnTo>
                <a:lnTo>
                  <a:pt x="77" y="127"/>
                </a:lnTo>
                <a:lnTo>
                  <a:pt x="81" y="132"/>
                </a:lnTo>
                <a:lnTo>
                  <a:pt x="85" y="136"/>
                </a:lnTo>
                <a:lnTo>
                  <a:pt x="89" y="139"/>
                </a:lnTo>
                <a:lnTo>
                  <a:pt x="95" y="142"/>
                </a:lnTo>
                <a:lnTo>
                  <a:pt x="101" y="143"/>
                </a:lnTo>
                <a:lnTo>
                  <a:pt x="107" y="144"/>
                </a:lnTo>
                <a:lnTo>
                  <a:pt x="113" y="143"/>
                </a:lnTo>
                <a:lnTo>
                  <a:pt x="119" y="142"/>
                </a:lnTo>
                <a:lnTo>
                  <a:pt x="125" y="139"/>
                </a:lnTo>
                <a:lnTo>
                  <a:pt x="129" y="136"/>
                </a:lnTo>
                <a:lnTo>
                  <a:pt x="134" y="132"/>
                </a:lnTo>
                <a:lnTo>
                  <a:pt x="137" y="127"/>
                </a:lnTo>
                <a:lnTo>
                  <a:pt x="140" y="122"/>
                </a:lnTo>
                <a:lnTo>
                  <a:pt x="142" y="117"/>
                </a:lnTo>
                <a:lnTo>
                  <a:pt x="187" y="117"/>
                </a:lnTo>
                <a:lnTo>
                  <a:pt x="187" y="71"/>
                </a:lnTo>
                <a:lnTo>
                  <a:pt x="193" y="69"/>
                </a:lnTo>
                <a:lnTo>
                  <a:pt x="198" y="66"/>
                </a:lnTo>
                <a:lnTo>
                  <a:pt x="202" y="63"/>
                </a:lnTo>
                <a:lnTo>
                  <a:pt x="206" y="58"/>
                </a:lnTo>
                <a:lnTo>
                  <a:pt x="210" y="54"/>
                </a:lnTo>
                <a:lnTo>
                  <a:pt x="212" y="48"/>
                </a:lnTo>
                <a:lnTo>
                  <a:pt x="214" y="42"/>
                </a:lnTo>
                <a:lnTo>
                  <a:pt x="215" y="36"/>
                </a:lnTo>
                <a:close/>
              </a:path>
            </a:pathLst>
          </a:custGeom>
          <a:solidFill>
            <a:schemeClr val="bg1"/>
          </a:solidFill>
          <a:ln>
            <a:noFill/>
          </a:ln>
        </p:spPr>
        <p:txBody>
          <a:bodyPr vert="horz" wrap="square" lIns="121920" tIns="60960" rIns="121920" bIns="60960" numCol="1" anchor="t" anchorCtr="0" compatLnSpc="1"/>
          <a:lstStyle/>
          <a:p>
            <a:endParaRPr lang="zh-CN" altLang="en-US"/>
          </a:p>
        </p:txBody>
      </p:sp>
      <p:sp>
        <p:nvSpPr>
          <p:cNvPr id="22" name="Freeform 148"/>
          <p:cNvSpPr/>
          <p:nvPr/>
        </p:nvSpPr>
        <p:spPr bwMode="auto">
          <a:xfrm>
            <a:off x="9695851" y="3885676"/>
            <a:ext cx="286747" cy="215245"/>
          </a:xfrm>
          <a:custGeom>
            <a:avLst/>
            <a:gdLst>
              <a:gd name="T0" fmla="*/ 351 w 385"/>
              <a:gd name="T1" fmla="*/ 259 h 289"/>
              <a:gd name="T2" fmla="*/ 351 w 385"/>
              <a:gd name="T3" fmla="*/ 0 h 289"/>
              <a:gd name="T4" fmla="*/ 274 w 385"/>
              <a:gd name="T5" fmla="*/ 0 h 289"/>
              <a:gd name="T6" fmla="*/ 274 w 385"/>
              <a:gd name="T7" fmla="*/ 259 h 289"/>
              <a:gd name="T8" fmla="*/ 231 w 385"/>
              <a:gd name="T9" fmla="*/ 259 h 289"/>
              <a:gd name="T10" fmla="*/ 231 w 385"/>
              <a:gd name="T11" fmla="*/ 159 h 289"/>
              <a:gd name="T12" fmla="*/ 154 w 385"/>
              <a:gd name="T13" fmla="*/ 159 h 289"/>
              <a:gd name="T14" fmla="*/ 154 w 385"/>
              <a:gd name="T15" fmla="*/ 259 h 289"/>
              <a:gd name="T16" fmla="*/ 111 w 385"/>
              <a:gd name="T17" fmla="*/ 259 h 289"/>
              <a:gd name="T18" fmla="*/ 111 w 385"/>
              <a:gd name="T19" fmla="*/ 72 h 289"/>
              <a:gd name="T20" fmla="*/ 33 w 385"/>
              <a:gd name="T21" fmla="*/ 72 h 289"/>
              <a:gd name="T22" fmla="*/ 33 w 385"/>
              <a:gd name="T23" fmla="*/ 259 h 289"/>
              <a:gd name="T24" fmla="*/ 0 w 385"/>
              <a:gd name="T25" fmla="*/ 259 h 289"/>
              <a:gd name="T26" fmla="*/ 0 w 385"/>
              <a:gd name="T27" fmla="*/ 289 h 289"/>
              <a:gd name="T28" fmla="*/ 385 w 385"/>
              <a:gd name="T29" fmla="*/ 289 h 289"/>
              <a:gd name="T30" fmla="*/ 385 w 385"/>
              <a:gd name="T31" fmla="*/ 259 h 289"/>
              <a:gd name="T32" fmla="*/ 351 w 385"/>
              <a:gd name="T33" fmla="*/ 25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5" h="289">
                <a:moveTo>
                  <a:pt x="351" y="259"/>
                </a:moveTo>
                <a:lnTo>
                  <a:pt x="351" y="0"/>
                </a:lnTo>
                <a:lnTo>
                  <a:pt x="274" y="0"/>
                </a:lnTo>
                <a:lnTo>
                  <a:pt x="274" y="259"/>
                </a:lnTo>
                <a:lnTo>
                  <a:pt x="231" y="259"/>
                </a:lnTo>
                <a:lnTo>
                  <a:pt x="231" y="159"/>
                </a:lnTo>
                <a:lnTo>
                  <a:pt x="154" y="159"/>
                </a:lnTo>
                <a:lnTo>
                  <a:pt x="154" y="259"/>
                </a:lnTo>
                <a:lnTo>
                  <a:pt x="111" y="259"/>
                </a:lnTo>
                <a:lnTo>
                  <a:pt x="111" y="72"/>
                </a:lnTo>
                <a:lnTo>
                  <a:pt x="33" y="72"/>
                </a:lnTo>
                <a:lnTo>
                  <a:pt x="33" y="259"/>
                </a:lnTo>
                <a:lnTo>
                  <a:pt x="0" y="259"/>
                </a:lnTo>
                <a:lnTo>
                  <a:pt x="0" y="289"/>
                </a:lnTo>
                <a:lnTo>
                  <a:pt x="385" y="289"/>
                </a:lnTo>
                <a:lnTo>
                  <a:pt x="385" y="259"/>
                </a:lnTo>
                <a:lnTo>
                  <a:pt x="351" y="259"/>
                </a:lnTo>
                <a:close/>
              </a:path>
            </a:pathLst>
          </a:custGeom>
          <a:solidFill>
            <a:schemeClr val="bg1"/>
          </a:solidFill>
          <a:ln>
            <a:noFill/>
          </a:ln>
        </p:spPr>
        <p:txBody>
          <a:bodyPr vert="horz" wrap="square" lIns="121920" tIns="60960" rIns="121920" bIns="60960" numCol="1" anchor="t" anchorCtr="0" compatLnSpc="1"/>
          <a:lstStyle/>
          <a:p>
            <a:endParaRPr lang="zh-CN" altLang="en-US"/>
          </a:p>
        </p:txBody>
      </p:sp>
      <p:sp>
        <p:nvSpPr>
          <p:cNvPr id="23" name="任意多边形 126"/>
          <p:cNvSpPr/>
          <p:nvPr/>
        </p:nvSpPr>
        <p:spPr bwMode="auto">
          <a:xfrm>
            <a:off x="5376640" y="3859627"/>
            <a:ext cx="279856" cy="267343"/>
          </a:xfrm>
          <a:custGeom>
            <a:avLst/>
            <a:gdLst>
              <a:gd name="connsiteX0" fmla="*/ 539186 w 1153379"/>
              <a:gd name="connsiteY0" fmla="*/ 616700 h 1101809"/>
              <a:gd name="connsiteX1" fmla="*/ 900944 w 1153379"/>
              <a:gd name="connsiteY1" fmla="*/ 942584 h 1101809"/>
              <a:gd name="connsiteX2" fmla="*/ 663031 w 1153379"/>
              <a:gd name="connsiteY2" fmla="*/ 1087602 h 1101809"/>
              <a:gd name="connsiteX3" fmla="*/ 539186 w 1153379"/>
              <a:gd name="connsiteY3" fmla="*/ 616700 h 1101809"/>
              <a:gd name="connsiteX4" fmla="*/ 520607 w 1153379"/>
              <a:gd name="connsiteY4" fmla="*/ 612666 h 1101809"/>
              <a:gd name="connsiteX5" fmla="*/ 626320 w 1153379"/>
              <a:gd name="connsiteY5" fmla="*/ 1014936 h 1101809"/>
              <a:gd name="connsiteX6" fmla="*/ 520607 w 1153379"/>
              <a:gd name="connsiteY6" fmla="*/ 1027965 h 1101809"/>
              <a:gd name="connsiteX7" fmla="*/ 520607 w 1153379"/>
              <a:gd name="connsiteY7" fmla="*/ 612666 h 1101809"/>
              <a:gd name="connsiteX8" fmla="*/ 499261 w 1153379"/>
              <a:gd name="connsiteY8" fmla="*/ 611000 h 1101809"/>
              <a:gd name="connsiteX9" fmla="*/ 499261 w 1153379"/>
              <a:gd name="connsiteY9" fmla="*/ 1101809 h 1101809"/>
              <a:gd name="connsiteX10" fmla="*/ 48266 w 1153379"/>
              <a:gd name="connsiteY10" fmla="*/ 803410 h 1101809"/>
              <a:gd name="connsiteX11" fmla="*/ 499261 w 1153379"/>
              <a:gd name="connsiteY11" fmla="*/ 611000 h 1101809"/>
              <a:gd name="connsiteX12" fmla="*/ 64210 w 1153379"/>
              <a:gd name="connsiteY12" fmla="*/ 599900 h 1101809"/>
              <a:gd name="connsiteX13" fmla="*/ 479510 w 1153379"/>
              <a:gd name="connsiteY13" fmla="*/ 599900 h 1101809"/>
              <a:gd name="connsiteX14" fmla="*/ 96783 w 1153379"/>
              <a:gd name="connsiteY14" fmla="*/ 762589 h 1101809"/>
              <a:gd name="connsiteX15" fmla="*/ 64210 w 1153379"/>
              <a:gd name="connsiteY15" fmla="*/ 599900 h 1101809"/>
              <a:gd name="connsiteX16" fmla="*/ 551705 w 1153379"/>
              <a:gd name="connsiteY16" fmla="*/ 597431 h 1101809"/>
              <a:gd name="connsiteX17" fmla="*/ 967005 w 1153379"/>
              <a:gd name="connsiteY17" fmla="*/ 597431 h 1101809"/>
              <a:gd name="connsiteX18" fmla="*/ 908375 w 1153379"/>
              <a:gd name="connsiteY18" fmla="*/ 812566 h 1101809"/>
              <a:gd name="connsiteX19" fmla="*/ 861144 w 1153379"/>
              <a:gd name="connsiteY19" fmla="*/ 876128 h 1101809"/>
              <a:gd name="connsiteX20" fmla="*/ 551705 w 1153379"/>
              <a:gd name="connsiteY20" fmla="*/ 597431 h 1101809"/>
              <a:gd name="connsiteX21" fmla="*/ 1104505 w 1153379"/>
              <a:gd name="connsiteY21" fmla="*/ 342186 h 1101809"/>
              <a:gd name="connsiteX22" fmla="*/ 1153379 w 1153379"/>
              <a:gd name="connsiteY22" fmla="*/ 574891 h 1101809"/>
              <a:gd name="connsiteX23" fmla="*/ 555485 w 1153379"/>
              <a:gd name="connsiteY23" fmla="*/ 574891 h 1101809"/>
              <a:gd name="connsiteX24" fmla="*/ 1104505 w 1153379"/>
              <a:gd name="connsiteY24" fmla="*/ 342186 h 1101809"/>
              <a:gd name="connsiteX25" fmla="*/ 66734 w 1153379"/>
              <a:gd name="connsiteY25" fmla="*/ 332939 h 1101809"/>
              <a:gd name="connsiteX26" fmla="*/ 473649 w 1153379"/>
              <a:gd name="connsiteY26" fmla="*/ 577314 h 1101809"/>
              <a:gd name="connsiteX27" fmla="*/ 0 w 1153379"/>
              <a:gd name="connsiteY27" fmla="*/ 577314 h 1101809"/>
              <a:gd name="connsiteX28" fmla="*/ 66734 w 1153379"/>
              <a:gd name="connsiteY28" fmla="*/ 332939 h 1101809"/>
              <a:gd name="connsiteX29" fmla="*/ 202026 w 1153379"/>
              <a:gd name="connsiteY29" fmla="*/ 308324 h 1101809"/>
              <a:gd name="connsiteX30" fmla="*/ 483476 w 1153379"/>
              <a:gd name="connsiteY30" fmla="*/ 560936 h 1101809"/>
              <a:gd name="connsiteX31" fmla="*/ 158100 w 1153379"/>
              <a:gd name="connsiteY31" fmla="*/ 365365 h 1101809"/>
              <a:gd name="connsiteX32" fmla="*/ 202026 w 1153379"/>
              <a:gd name="connsiteY32" fmla="*/ 308324 h 1101809"/>
              <a:gd name="connsiteX33" fmla="*/ 539186 w 1153379"/>
              <a:gd name="connsiteY33" fmla="*/ 190162 h 1101809"/>
              <a:gd name="connsiteX34" fmla="*/ 874859 w 1153379"/>
              <a:gd name="connsiteY34" fmla="*/ 413515 h 1101809"/>
              <a:gd name="connsiteX35" fmla="*/ 539186 w 1153379"/>
              <a:gd name="connsiteY35" fmla="*/ 555352 h 1101809"/>
              <a:gd name="connsiteX36" fmla="*/ 539186 w 1153379"/>
              <a:gd name="connsiteY36" fmla="*/ 190162 h 1101809"/>
              <a:gd name="connsiteX37" fmla="*/ 520384 w 1153379"/>
              <a:gd name="connsiteY37" fmla="*/ 134536 h 1101809"/>
              <a:gd name="connsiteX38" fmla="*/ 520384 w 1153379"/>
              <a:gd name="connsiteY38" fmla="*/ 549836 h 1101809"/>
              <a:gd name="connsiteX39" fmla="*/ 416044 w 1153379"/>
              <a:gd name="connsiteY39" fmla="*/ 149194 h 1101809"/>
              <a:gd name="connsiteX40" fmla="*/ 520384 w 1153379"/>
              <a:gd name="connsiteY40" fmla="*/ 134536 h 1101809"/>
              <a:gd name="connsiteX41" fmla="*/ 355916 w 1153379"/>
              <a:gd name="connsiteY41" fmla="*/ 0 h 1101809"/>
              <a:gd name="connsiteX42" fmla="*/ 497520 w 1153379"/>
              <a:gd name="connsiteY42" fmla="*/ 540919 h 1101809"/>
              <a:gd name="connsiteX43" fmla="*/ 80846 w 1153379"/>
              <a:gd name="connsiteY43" fmla="*/ 167815 h 1101809"/>
              <a:gd name="connsiteX44" fmla="*/ 355916 w 1153379"/>
              <a:gd name="connsiteY44" fmla="*/ 0 h 11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53379" h="1101809">
                <a:moveTo>
                  <a:pt x="539186" y="616700"/>
                </a:moveTo>
                <a:cubicBezTo>
                  <a:pt x="539186" y="616700"/>
                  <a:pt x="539186" y="616700"/>
                  <a:pt x="900944" y="942584"/>
                </a:cubicBezTo>
                <a:cubicBezTo>
                  <a:pt x="837392" y="1011019"/>
                  <a:pt x="755915" y="1063161"/>
                  <a:pt x="663031" y="1087602"/>
                </a:cubicBezTo>
                <a:cubicBezTo>
                  <a:pt x="663031" y="1087602"/>
                  <a:pt x="663031" y="1087602"/>
                  <a:pt x="539186" y="616700"/>
                </a:cubicBezTo>
                <a:close/>
                <a:moveTo>
                  <a:pt x="520607" y="612666"/>
                </a:moveTo>
                <a:cubicBezTo>
                  <a:pt x="520607" y="612666"/>
                  <a:pt x="520607" y="612666"/>
                  <a:pt x="626320" y="1014936"/>
                </a:cubicBezTo>
                <a:cubicBezTo>
                  <a:pt x="592167" y="1023079"/>
                  <a:pt x="556387" y="1027965"/>
                  <a:pt x="520607" y="1027965"/>
                </a:cubicBezTo>
                <a:cubicBezTo>
                  <a:pt x="520607" y="1027965"/>
                  <a:pt x="520607" y="1027965"/>
                  <a:pt x="520607" y="612666"/>
                </a:cubicBezTo>
                <a:close/>
                <a:moveTo>
                  <a:pt x="499261" y="611000"/>
                </a:moveTo>
                <a:cubicBezTo>
                  <a:pt x="499261" y="611000"/>
                  <a:pt x="499261" y="611000"/>
                  <a:pt x="499261" y="1101809"/>
                </a:cubicBezTo>
                <a:cubicBezTo>
                  <a:pt x="297372" y="1101809"/>
                  <a:pt x="123161" y="979514"/>
                  <a:pt x="48266" y="803410"/>
                </a:cubicBezTo>
                <a:cubicBezTo>
                  <a:pt x="48266" y="803410"/>
                  <a:pt x="48266" y="803410"/>
                  <a:pt x="499261" y="611000"/>
                </a:cubicBezTo>
                <a:close/>
                <a:moveTo>
                  <a:pt x="64210" y="599900"/>
                </a:moveTo>
                <a:cubicBezTo>
                  <a:pt x="64210" y="599900"/>
                  <a:pt x="64210" y="599900"/>
                  <a:pt x="479510" y="599900"/>
                </a:cubicBezTo>
                <a:cubicBezTo>
                  <a:pt x="479510" y="599900"/>
                  <a:pt x="479510" y="599900"/>
                  <a:pt x="96783" y="762589"/>
                </a:cubicBezTo>
                <a:cubicBezTo>
                  <a:pt x="75610" y="712155"/>
                  <a:pt x="64210" y="658468"/>
                  <a:pt x="64210" y="599900"/>
                </a:cubicBezTo>
                <a:close/>
                <a:moveTo>
                  <a:pt x="551705" y="597431"/>
                </a:moveTo>
                <a:lnTo>
                  <a:pt x="967005" y="597431"/>
                </a:lnTo>
                <a:cubicBezTo>
                  <a:pt x="967005" y="675662"/>
                  <a:pt x="945833" y="749003"/>
                  <a:pt x="908375" y="812566"/>
                </a:cubicBezTo>
                <a:cubicBezTo>
                  <a:pt x="893717" y="835383"/>
                  <a:pt x="879059" y="856570"/>
                  <a:pt x="861144" y="876128"/>
                </a:cubicBezTo>
                <a:cubicBezTo>
                  <a:pt x="861144" y="876128"/>
                  <a:pt x="861144" y="876128"/>
                  <a:pt x="551705" y="597431"/>
                </a:cubicBezTo>
                <a:close/>
                <a:moveTo>
                  <a:pt x="1104505" y="342186"/>
                </a:moveTo>
                <a:cubicBezTo>
                  <a:pt x="1135459" y="413788"/>
                  <a:pt x="1153379" y="491898"/>
                  <a:pt x="1153379" y="574891"/>
                </a:cubicBezTo>
                <a:cubicBezTo>
                  <a:pt x="1153379" y="574891"/>
                  <a:pt x="1153379" y="574891"/>
                  <a:pt x="555485" y="574891"/>
                </a:cubicBezTo>
                <a:cubicBezTo>
                  <a:pt x="555485" y="574891"/>
                  <a:pt x="555485" y="574891"/>
                  <a:pt x="1104505" y="342186"/>
                </a:cubicBezTo>
                <a:close/>
                <a:moveTo>
                  <a:pt x="66734" y="332939"/>
                </a:moveTo>
                <a:lnTo>
                  <a:pt x="473649" y="577314"/>
                </a:lnTo>
                <a:cubicBezTo>
                  <a:pt x="473649" y="577314"/>
                  <a:pt x="473649" y="577314"/>
                  <a:pt x="0" y="577314"/>
                </a:cubicBezTo>
                <a:cubicBezTo>
                  <a:pt x="0" y="487710"/>
                  <a:pt x="24415" y="404622"/>
                  <a:pt x="66734" y="332939"/>
                </a:cubicBezTo>
                <a:close/>
                <a:moveTo>
                  <a:pt x="202026" y="308324"/>
                </a:moveTo>
                <a:cubicBezTo>
                  <a:pt x="202026" y="308324"/>
                  <a:pt x="202026" y="308324"/>
                  <a:pt x="483476" y="560936"/>
                </a:cubicBezTo>
                <a:cubicBezTo>
                  <a:pt x="483476" y="560936"/>
                  <a:pt x="483476" y="560936"/>
                  <a:pt x="158100" y="365365"/>
                </a:cubicBezTo>
                <a:cubicBezTo>
                  <a:pt x="171115" y="345808"/>
                  <a:pt x="185757" y="326251"/>
                  <a:pt x="202026" y="308324"/>
                </a:cubicBezTo>
                <a:close/>
                <a:moveTo>
                  <a:pt x="539186" y="190162"/>
                </a:moveTo>
                <a:cubicBezTo>
                  <a:pt x="690728" y="190162"/>
                  <a:pt x="819457" y="281460"/>
                  <a:pt x="874859" y="413515"/>
                </a:cubicBezTo>
                <a:cubicBezTo>
                  <a:pt x="874859" y="413515"/>
                  <a:pt x="874859" y="413515"/>
                  <a:pt x="539186" y="555352"/>
                </a:cubicBezTo>
                <a:cubicBezTo>
                  <a:pt x="539186" y="555352"/>
                  <a:pt x="539186" y="555352"/>
                  <a:pt x="539186" y="190162"/>
                </a:cubicBezTo>
                <a:close/>
                <a:moveTo>
                  <a:pt x="520384" y="134536"/>
                </a:moveTo>
                <a:lnTo>
                  <a:pt x="520384" y="549836"/>
                </a:lnTo>
                <a:cubicBezTo>
                  <a:pt x="520384" y="549836"/>
                  <a:pt x="520384" y="549836"/>
                  <a:pt x="416044" y="149194"/>
                </a:cubicBezTo>
                <a:cubicBezTo>
                  <a:pt x="448650" y="139422"/>
                  <a:pt x="484517" y="134536"/>
                  <a:pt x="520384" y="134536"/>
                </a:cubicBezTo>
                <a:close/>
                <a:moveTo>
                  <a:pt x="355916" y="0"/>
                </a:moveTo>
                <a:lnTo>
                  <a:pt x="497520" y="540919"/>
                </a:lnTo>
                <a:cubicBezTo>
                  <a:pt x="497520" y="540919"/>
                  <a:pt x="497520" y="540919"/>
                  <a:pt x="80846" y="167815"/>
                </a:cubicBezTo>
                <a:cubicBezTo>
                  <a:pt x="154090" y="86352"/>
                  <a:pt x="248492" y="27698"/>
                  <a:pt x="355916" y="0"/>
                </a:cubicBezTo>
                <a:close/>
              </a:path>
            </a:pathLst>
          </a:custGeom>
          <a:solidFill>
            <a:schemeClr val="bg1"/>
          </a:solidFill>
          <a:ln>
            <a:noFill/>
          </a:ln>
        </p:spPr>
        <p:txBody>
          <a:bodyPr vert="horz" wrap="square" lIns="121920" tIns="60960" rIns="121920" bIns="60960" numCol="1" anchor="t" anchorCtr="0" compatLnSpc="1">
            <a:noAutofit/>
          </a:bodyPr>
          <a:lstStyle/>
          <a:p>
            <a:endParaRPr lang="zh-CN" altLang="en-US"/>
          </a:p>
        </p:txBody>
      </p:sp>
      <p:sp>
        <p:nvSpPr>
          <p:cNvPr id="24" name="Freeform 5"/>
          <p:cNvSpPr>
            <a:spLocks noEditPoints="1"/>
          </p:cNvSpPr>
          <p:nvPr/>
        </p:nvSpPr>
        <p:spPr bwMode="auto">
          <a:xfrm>
            <a:off x="2480690" y="3849677"/>
            <a:ext cx="556684" cy="1684867"/>
          </a:xfrm>
          <a:custGeom>
            <a:avLst/>
            <a:gdLst>
              <a:gd name="T0" fmla="*/ 118 w 168"/>
              <a:gd name="T1" fmla="*/ 41 h 508"/>
              <a:gd name="T2" fmla="*/ 108 w 168"/>
              <a:gd name="T3" fmla="*/ 73 h 508"/>
              <a:gd name="T4" fmla="*/ 84 w 168"/>
              <a:gd name="T5" fmla="*/ 86 h 508"/>
              <a:gd name="T6" fmla="*/ 59 w 168"/>
              <a:gd name="T7" fmla="*/ 73 h 508"/>
              <a:gd name="T8" fmla="*/ 49 w 168"/>
              <a:gd name="T9" fmla="*/ 41 h 508"/>
              <a:gd name="T10" fmla="*/ 59 w 168"/>
              <a:gd name="T11" fmla="*/ 12 h 508"/>
              <a:gd name="T12" fmla="*/ 84 w 168"/>
              <a:gd name="T13" fmla="*/ 0 h 508"/>
              <a:gd name="T14" fmla="*/ 108 w 168"/>
              <a:gd name="T15" fmla="*/ 12 h 508"/>
              <a:gd name="T16" fmla="*/ 118 w 168"/>
              <a:gd name="T17" fmla="*/ 41 h 508"/>
              <a:gd name="T18" fmla="*/ 168 w 168"/>
              <a:gd name="T19" fmla="*/ 290 h 508"/>
              <a:gd name="T20" fmla="*/ 152 w 168"/>
              <a:gd name="T21" fmla="*/ 311 h 508"/>
              <a:gd name="T22" fmla="*/ 136 w 168"/>
              <a:gd name="T23" fmla="*/ 290 h 508"/>
              <a:gd name="T24" fmla="*/ 136 w 168"/>
              <a:gd name="T25" fmla="*/ 150 h 508"/>
              <a:gd name="T26" fmla="*/ 128 w 168"/>
              <a:gd name="T27" fmla="*/ 150 h 508"/>
              <a:gd name="T28" fmla="*/ 128 w 168"/>
              <a:gd name="T29" fmla="*/ 487 h 508"/>
              <a:gd name="T30" fmla="*/ 109 w 168"/>
              <a:gd name="T31" fmla="*/ 508 h 508"/>
              <a:gd name="T32" fmla="*/ 89 w 168"/>
              <a:gd name="T33" fmla="*/ 487 h 508"/>
              <a:gd name="T34" fmla="*/ 89 w 168"/>
              <a:gd name="T35" fmla="*/ 288 h 508"/>
              <a:gd name="T36" fmla="*/ 79 w 168"/>
              <a:gd name="T37" fmla="*/ 288 h 508"/>
              <a:gd name="T38" fmla="*/ 79 w 168"/>
              <a:gd name="T39" fmla="*/ 487 h 508"/>
              <a:gd name="T40" fmla="*/ 59 w 168"/>
              <a:gd name="T41" fmla="*/ 508 h 508"/>
              <a:gd name="T42" fmla="*/ 40 w 168"/>
              <a:gd name="T43" fmla="*/ 487 h 508"/>
              <a:gd name="T44" fmla="*/ 40 w 168"/>
              <a:gd name="T45" fmla="*/ 150 h 508"/>
              <a:gd name="T46" fmla="*/ 32 w 168"/>
              <a:gd name="T47" fmla="*/ 150 h 508"/>
              <a:gd name="T48" fmla="*/ 32 w 168"/>
              <a:gd name="T49" fmla="*/ 290 h 508"/>
              <a:gd name="T50" fmla="*/ 16 w 168"/>
              <a:gd name="T51" fmla="*/ 311 h 508"/>
              <a:gd name="T52" fmla="*/ 0 w 168"/>
              <a:gd name="T53" fmla="*/ 290 h 508"/>
              <a:gd name="T54" fmla="*/ 0 w 168"/>
              <a:gd name="T55" fmla="*/ 130 h 508"/>
              <a:gd name="T56" fmla="*/ 44 w 168"/>
              <a:gd name="T57" fmla="*/ 91 h 508"/>
              <a:gd name="T58" fmla="*/ 125 w 168"/>
              <a:gd name="T59" fmla="*/ 91 h 508"/>
              <a:gd name="T60" fmla="*/ 168 w 168"/>
              <a:gd name="T61" fmla="*/ 130 h 508"/>
              <a:gd name="T62" fmla="*/ 168 w 168"/>
              <a:gd name="T63" fmla="*/ 29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508">
                <a:moveTo>
                  <a:pt x="118" y="41"/>
                </a:moveTo>
                <a:cubicBezTo>
                  <a:pt x="118" y="53"/>
                  <a:pt x="115" y="63"/>
                  <a:pt x="108" y="73"/>
                </a:cubicBezTo>
                <a:cubicBezTo>
                  <a:pt x="101" y="82"/>
                  <a:pt x="93" y="86"/>
                  <a:pt x="84" y="86"/>
                </a:cubicBezTo>
                <a:cubicBezTo>
                  <a:pt x="74" y="86"/>
                  <a:pt x="66" y="82"/>
                  <a:pt x="59" y="73"/>
                </a:cubicBezTo>
                <a:cubicBezTo>
                  <a:pt x="52" y="63"/>
                  <a:pt x="49" y="53"/>
                  <a:pt x="49" y="41"/>
                </a:cubicBezTo>
                <a:cubicBezTo>
                  <a:pt x="49" y="30"/>
                  <a:pt x="52" y="20"/>
                  <a:pt x="59" y="12"/>
                </a:cubicBezTo>
                <a:cubicBezTo>
                  <a:pt x="66" y="4"/>
                  <a:pt x="74" y="0"/>
                  <a:pt x="84" y="0"/>
                </a:cubicBezTo>
                <a:cubicBezTo>
                  <a:pt x="93" y="0"/>
                  <a:pt x="101" y="4"/>
                  <a:pt x="108" y="12"/>
                </a:cubicBezTo>
                <a:cubicBezTo>
                  <a:pt x="115" y="20"/>
                  <a:pt x="118" y="30"/>
                  <a:pt x="118" y="41"/>
                </a:cubicBezTo>
                <a:close/>
                <a:moveTo>
                  <a:pt x="168" y="290"/>
                </a:moveTo>
                <a:cubicBezTo>
                  <a:pt x="168" y="304"/>
                  <a:pt x="163" y="311"/>
                  <a:pt x="152" y="311"/>
                </a:cubicBezTo>
                <a:cubicBezTo>
                  <a:pt x="141" y="311"/>
                  <a:pt x="136" y="304"/>
                  <a:pt x="136" y="290"/>
                </a:cubicBezTo>
                <a:cubicBezTo>
                  <a:pt x="136" y="150"/>
                  <a:pt x="136" y="150"/>
                  <a:pt x="136" y="150"/>
                </a:cubicBezTo>
                <a:cubicBezTo>
                  <a:pt x="128" y="150"/>
                  <a:pt x="128" y="150"/>
                  <a:pt x="128" y="150"/>
                </a:cubicBezTo>
                <a:cubicBezTo>
                  <a:pt x="128" y="487"/>
                  <a:pt x="128" y="487"/>
                  <a:pt x="128" y="487"/>
                </a:cubicBezTo>
                <a:cubicBezTo>
                  <a:pt x="128" y="501"/>
                  <a:pt x="122" y="508"/>
                  <a:pt x="109" y="508"/>
                </a:cubicBezTo>
                <a:cubicBezTo>
                  <a:pt x="96" y="508"/>
                  <a:pt x="89" y="501"/>
                  <a:pt x="89" y="487"/>
                </a:cubicBezTo>
                <a:cubicBezTo>
                  <a:pt x="89" y="288"/>
                  <a:pt x="89" y="288"/>
                  <a:pt x="89" y="288"/>
                </a:cubicBezTo>
                <a:cubicBezTo>
                  <a:pt x="79" y="288"/>
                  <a:pt x="79" y="288"/>
                  <a:pt x="79" y="288"/>
                </a:cubicBezTo>
                <a:cubicBezTo>
                  <a:pt x="79" y="487"/>
                  <a:pt x="79" y="487"/>
                  <a:pt x="79" y="487"/>
                </a:cubicBezTo>
                <a:cubicBezTo>
                  <a:pt x="79" y="501"/>
                  <a:pt x="72" y="508"/>
                  <a:pt x="59" y="508"/>
                </a:cubicBezTo>
                <a:cubicBezTo>
                  <a:pt x="46" y="508"/>
                  <a:pt x="40" y="501"/>
                  <a:pt x="40" y="487"/>
                </a:cubicBezTo>
                <a:cubicBezTo>
                  <a:pt x="40" y="150"/>
                  <a:pt x="40" y="150"/>
                  <a:pt x="40" y="150"/>
                </a:cubicBezTo>
                <a:cubicBezTo>
                  <a:pt x="32" y="150"/>
                  <a:pt x="32" y="150"/>
                  <a:pt x="32" y="150"/>
                </a:cubicBezTo>
                <a:cubicBezTo>
                  <a:pt x="32" y="290"/>
                  <a:pt x="32" y="290"/>
                  <a:pt x="32" y="290"/>
                </a:cubicBezTo>
                <a:cubicBezTo>
                  <a:pt x="32" y="304"/>
                  <a:pt x="27" y="311"/>
                  <a:pt x="16" y="311"/>
                </a:cubicBezTo>
                <a:cubicBezTo>
                  <a:pt x="5" y="311"/>
                  <a:pt x="0" y="304"/>
                  <a:pt x="0" y="290"/>
                </a:cubicBezTo>
                <a:cubicBezTo>
                  <a:pt x="0" y="130"/>
                  <a:pt x="0" y="130"/>
                  <a:pt x="0" y="130"/>
                </a:cubicBezTo>
                <a:cubicBezTo>
                  <a:pt x="0" y="104"/>
                  <a:pt x="15" y="91"/>
                  <a:pt x="44" y="91"/>
                </a:cubicBezTo>
                <a:cubicBezTo>
                  <a:pt x="125" y="91"/>
                  <a:pt x="125" y="91"/>
                  <a:pt x="125" y="91"/>
                </a:cubicBezTo>
                <a:cubicBezTo>
                  <a:pt x="153" y="91"/>
                  <a:pt x="168" y="104"/>
                  <a:pt x="168" y="130"/>
                </a:cubicBezTo>
                <a:lnTo>
                  <a:pt x="168" y="290"/>
                </a:ln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5D8FF"/>
              </a:solidFill>
              <a:ea typeface="微软雅黑" panose="020B0503020204020204" pitchFamily="34" charset="-122"/>
            </a:endParaRPr>
          </a:p>
        </p:txBody>
      </p:sp>
      <p:sp>
        <p:nvSpPr>
          <p:cNvPr id="25" name="Freeform 6"/>
          <p:cNvSpPr>
            <a:spLocks noEditPoints="1"/>
          </p:cNvSpPr>
          <p:nvPr/>
        </p:nvSpPr>
        <p:spPr bwMode="auto">
          <a:xfrm>
            <a:off x="3083941" y="3208329"/>
            <a:ext cx="423333" cy="1284817"/>
          </a:xfrm>
          <a:custGeom>
            <a:avLst/>
            <a:gdLst>
              <a:gd name="T0" fmla="*/ 90 w 128"/>
              <a:gd name="T1" fmla="*/ 32 h 388"/>
              <a:gd name="T2" fmla="*/ 82 w 128"/>
              <a:gd name="T3" fmla="*/ 56 h 388"/>
              <a:gd name="T4" fmla="*/ 63 w 128"/>
              <a:gd name="T5" fmla="*/ 66 h 388"/>
              <a:gd name="T6" fmla="*/ 45 w 128"/>
              <a:gd name="T7" fmla="*/ 56 h 388"/>
              <a:gd name="T8" fmla="*/ 37 w 128"/>
              <a:gd name="T9" fmla="*/ 32 h 388"/>
              <a:gd name="T10" fmla="*/ 45 w 128"/>
              <a:gd name="T11" fmla="*/ 9 h 388"/>
              <a:gd name="T12" fmla="*/ 63 w 128"/>
              <a:gd name="T13" fmla="*/ 0 h 388"/>
              <a:gd name="T14" fmla="*/ 82 w 128"/>
              <a:gd name="T15" fmla="*/ 9 h 388"/>
              <a:gd name="T16" fmla="*/ 90 w 128"/>
              <a:gd name="T17" fmla="*/ 32 h 388"/>
              <a:gd name="T18" fmla="*/ 128 w 128"/>
              <a:gd name="T19" fmla="*/ 222 h 388"/>
              <a:gd name="T20" fmla="*/ 116 w 128"/>
              <a:gd name="T21" fmla="*/ 238 h 388"/>
              <a:gd name="T22" fmla="*/ 103 w 128"/>
              <a:gd name="T23" fmla="*/ 222 h 388"/>
              <a:gd name="T24" fmla="*/ 103 w 128"/>
              <a:gd name="T25" fmla="*/ 115 h 388"/>
              <a:gd name="T26" fmla="*/ 97 w 128"/>
              <a:gd name="T27" fmla="*/ 115 h 388"/>
              <a:gd name="T28" fmla="*/ 97 w 128"/>
              <a:gd name="T29" fmla="*/ 372 h 388"/>
              <a:gd name="T30" fmla="*/ 82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7" y="49"/>
                  <a:pt x="82" y="56"/>
                </a:cubicBezTo>
                <a:cubicBezTo>
                  <a:pt x="77" y="63"/>
                  <a:pt x="71" y="66"/>
                  <a:pt x="63" y="66"/>
                </a:cubicBezTo>
                <a:cubicBezTo>
                  <a:pt x="56" y="66"/>
                  <a:pt x="50" y="63"/>
                  <a:pt x="45" y="56"/>
                </a:cubicBezTo>
                <a:cubicBezTo>
                  <a:pt x="40" y="49"/>
                  <a:pt x="37" y="41"/>
                  <a:pt x="37" y="32"/>
                </a:cubicBezTo>
                <a:cubicBezTo>
                  <a:pt x="37" y="23"/>
                  <a:pt x="40" y="16"/>
                  <a:pt x="45" y="9"/>
                </a:cubicBezTo>
                <a:cubicBezTo>
                  <a:pt x="50" y="3"/>
                  <a:pt x="56" y="0"/>
                  <a:pt x="63" y="0"/>
                </a:cubicBezTo>
                <a:cubicBezTo>
                  <a:pt x="71" y="0"/>
                  <a:pt x="77" y="3"/>
                  <a:pt x="82" y="9"/>
                </a:cubicBezTo>
                <a:cubicBezTo>
                  <a:pt x="87" y="16"/>
                  <a:pt x="90" y="23"/>
                  <a:pt x="90" y="32"/>
                </a:cubicBezTo>
                <a:close/>
                <a:moveTo>
                  <a:pt x="128" y="222"/>
                </a:moveTo>
                <a:cubicBezTo>
                  <a:pt x="128" y="232"/>
                  <a:pt x="124" y="238"/>
                  <a:pt x="116" y="238"/>
                </a:cubicBezTo>
                <a:cubicBezTo>
                  <a:pt x="107" y="238"/>
                  <a:pt x="103" y="232"/>
                  <a:pt x="103" y="222"/>
                </a:cubicBezTo>
                <a:cubicBezTo>
                  <a:pt x="103" y="115"/>
                  <a:pt x="103" y="115"/>
                  <a:pt x="103" y="115"/>
                </a:cubicBezTo>
                <a:cubicBezTo>
                  <a:pt x="97" y="115"/>
                  <a:pt x="97" y="115"/>
                  <a:pt x="97" y="115"/>
                </a:cubicBezTo>
                <a:cubicBezTo>
                  <a:pt x="97" y="372"/>
                  <a:pt x="97" y="372"/>
                  <a:pt x="97" y="372"/>
                </a:cubicBezTo>
                <a:cubicBezTo>
                  <a:pt x="97" y="383"/>
                  <a:pt x="92" y="388"/>
                  <a:pt x="82" y="388"/>
                </a:cubicBezTo>
                <a:cubicBezTo>
                  <a:pt x="72"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5D8FF"/>
              </a:solidFill>
              <a:ea typeface="微软雅黑" panose="020B0503020204020204" pitchFamily="34" charset="-122"/>
            </a:endParaRPr>
          </a:p>
        </p:txBody>
      </p:sp>
      <p:sp>
        <p:nvSpPr>
          <p:cNvPr id="27" name="Freeform 7"/>
          <p:cNvSpPr>
            <a:spLocks noEditPoints="1"/>
          </p:cNvSpPr>
          <p:nvPr/>
        </p:nvSpPr>
        <p:spPr bwMode="auto">
          <a:xfrm>
            <a:off x="1987507" y="3208329"/>
            <a:ext cx="423333" cy="1284817"/>
          </a:xfrm>
          <a:custGeom>
            <a:avLst/>
            <a:gdLst>
              <a:gd name="T0" fmla="*/ 90 w 128"/>
              <a:gd name="T1" fmla="*/ 32 h 388"/>
              <a:gd name="T2" fmla="*/ 82 w 128"/>
              <a:gd name="T3" fmla="*/ 56 h 388"/>
              <a:gd name="T4" fmla="*/ 64 w 128"/>
              <a:gd name="T5" fmla="*/ 66 h 388"/>
              <a:gd name="T6" fmla="*/ 45 w 128"/>
              <a:gd name="T7" fmla="*/ 56 h 388"/>
              <a:gd name="T8" fmla="*/ 37 w 128"/>
              <a:gd name="T9" fmla="*/ 32 h 388"/>
              <a:gd name="T10" fmla="*/ 45 w 128"/>
              <a:gd name="T11" fmla="*/ 9 h 388"/>
              <a:gd name="T12" fmla="*/ 64 w 128"/>
              <a:gd name="T13" fmla="*/ 0 h 388"/>
              <a:gd name="T14" fmla="*/ 82 w 128"/>
              <a:gd name="T15" fmla="*/ 9 h 388"/>
              <a:gd name="T16" fmla="*/ 90 w 128"/>
              <a:gd name="T17" fmla="*/ 32 h 388"/>
              <a:gd name="T18" fmla="*/ 128 w 128"/>
              <a:gd name="T19" fmla="*/ 222 h 388"/>
              <a:gd name="T20" fmla="*/ 116 w 128"/>
              <a:gd name="T21" fmla="*/ 238 h 388"/>
              <a:gd name="T22" fmla="*/ 104 w 128"/>
              <a:gd name="T23" fmla="*/ 222 h 388"/>
              <a:gd name="T24" fmla="*/ 104 w 128"/>
              <a:gd name="T25" fmla="*/ 115 h 388"/>
              <a:gd name="T26" fmla="*/ 98 w 128"/>
              <a:gd name="T27" fmla="*/ 115 h 388"/>
              <a:gd name="T28" fmla="*/ 98 w 128"/>
              <a:gd name="T29" fmla="*/ 372 h 388"/>
              <a:gd name="T30" fmla="*/ 83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8" y="49"/>
                  <a:pt x="82" y="56"/>
                </a:cubicBezTo>
                <a:cubicBezTo>
                  <a:pt x="77" y="63"/>
                  <a:pt x="71" y="66"/>
                  <a:pt x="64" y="66"/>
                </a:cubicBezTo>
                <a:cubicBezTo>
                  <a:pt x="57" y="66"/>
                  <a:pt x="50" y="63"/>
                  <a:pt x="45" y="56"/>
                </a:cubicBezTo>
                <a:cubicBezTo>
                  <a:pt x="40" y="49"/>
                  <a:pt x="37" y="41"/>
                  <a:pt x="37" y="32"/>
                </a:cubicBezTo>
                <a:cubicBezTo>
                  <a:pt x="37" y="23"/>
                  <a:pt x="40" y="16"/>
                  <a:pt x="45" y="9"/>
                </a:cubicBezTo>
                <a:cubicBezTo>
                  <a:pt x="50" y="3"/>
                  <a:pt x="56" y="0"/>
                  <a:pt x="64" y="0"/>
                </a:cubicBezTo>
                <a:cubicBezTo>
                  <a:pt x="71" y="0"/>
                  <a:pt x="77" y="3"/>
                  <a:pt x="82" y="9"/>
                </a:cubicBezTo>
                <a:cubicBezTo>
                  <a:pt x="88" y="16"/>
                  <a:pt x="90" y="23"/>
                  <a:pt x="90" y="32"/>
                </a:cubicBezTo>
                <a:close/>
                <a:moveTo>
                  <a:pt x="128" y="222"/>
                </a:moveTo>
                <a:cubicBezTo>
                  <a:pt x="128" y="232"/>
                  <a:pt x="124" y="238"/>
                  <a:pt x="116" y="238"/>
                </a:cubicBezTo>
                <a:cubicBezTo>
                  <a:pt x="108" y="238"/>
                  <a:pt x="104" y="232"/>
                  <a:pt x="104" y="222"/>
                </a:cubicBezTo>
                <a:cubicBezTo>
                  <a:pt x="104" y="115"/>
                  <a:pt x="104" y="115"/>
                  <a:pt x="104" y="115"/>
                </a:cubicBezTo>
                <a:cubicBezTo>
                  <a:pt x="98" y="115"/>
                  <a:pt x="98" y="115"/>
                  <a:pt x="98" y="115"/>
                </a:cubicBezTo>
                <a:cubicBezTo>
                  <a:pt x="98" y="372"/>
                  <a:pt x="98" y="372"/>
                  <a:pt x="98" y="372"/>
                </a:cubicBezTo>
                <a:cubicBezTo>
                  <a:pt x="98" y="383"/>
                  <a:pt x="93" y="388"/>
                  <a:pt x="83" y="388"/>
                </a:cubicBezTo>
                <a:cubicBezTo>
                  <a:pt x="73"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5D8FF"/>
              </a:solidFill>
              <a:ea typeface="微软雅黑" panose="020B0503020204020204" pitchFamily="34" charset="-122"/>
            </a:endParaRPr>
          </a:p>
        </p:txBody>
      </p:sp>
      <p:sp>
        <p:nvSpPr>
          <p:cNvPr id="28" name="Freeform 8"/>
          <p:cNvSpPr>
            <a:spLocks noEditPoints="1"/>
          </p:cNvSpPr>
          <p:nvPr/>
        </p:nvSpPr>
        <p:spPr bwMode="auto">
          <a:xfrm>
            <a:off x="2609807" y="2797694"/>
            <a:ext cx="323851" cy="984251"/>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4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79 w 98"/>
              <a:gd name="T23" fmla="*/ 169 h 297"/>
              <a:gd name="T24" fmla="*/ 79 w 98"/>
              <a:gd name="T25" fmla="*/ 88 h 297"/>
              <a:gd name="T26" fmla="*/ 75 w 98"/>
              <a:gd name="T27" fmla="*/ 88 h 297"/>
              <a:gd name="T28" fmla="*/ 75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3 w 98"/>
              <a:gd name="T43" fmla="*/ 284 h 297"/>
              <a:gd name="T44" fmla="*/ 23 w 98"/>
              <a:gd name="T45" fmla="*/ 88 h 297"/>
              <a:gd name="T46" fmla="*/ 19 w 98"/>
              <a:gd name="T47" fmla="*/ 88 h 297"/>
              <a:gd name="T48" fmla="*/ 19 w 98"/>
              <a:gd name="T49" fmla="*/ 169 h 297"/>
              <a:gd name="T50" fmla="*/ 9 w 98"/>
              <a:gd name="T51" fmla="*/ 182 h 297"/>
              <a:gd name="T52" fmla="*/ 0 w 98"/>
              <a:gd name="T53" fmla="*/ 169 h 297"/>
              <a:gd name="T54" fmla="*/ 0 w 98"/>
              <a:gd name="T55" fmla="*/ 76 h 297"/>
              <a:gd name="T56" fmla="*/ 25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9" y="51"/>
                </a:cubicBezTo>
                <a:cubicBezTo>
                  <a:pt x="43" y="51"/>
                  <a:pt x="39" y="48"/>
                  <a:pt x="35" y="43"/>
                </a:cubicBezTo>
                <a:cubicBezTo>
                  <a:pt x="31" y="37"/>
                  <a:pt x="29" y="31"/>
                  <a:pt x="29" y="24"/>
                </a:cubicBezTo>
                <a:cubicBezTo>
                  <a:pt x="29" y="18"/>
                  <a:pt x="31" y="12"/>
                  <a:pt x="34" y="7"/>
                </a:cubicBezTo>
                <a:cubicBezTo>
                  <a:pt x="38" y="3"/>
                  <a:pt x="43" y="0"/>
                  <a:pt x="49" y="0"/>
                </a:cubicBezTo>
                <a:cubicBezTo>
                  <a:pt x="54" y="0"/>
                  <a:pt x="59" y="3"/>
                  <a:pt x="63" y="7"/>
                </a:cubicBezTo>
                <a:cubicBezTo>
                  <a:pt x="67" y="12"/>
                  <a:pt x="69" y="18"/>
                  <a:pt x="69" y="24"/>
                </a:cubicBezTo>
                <a:close/>
                <a:moveTo>
                  <a:pt x="98" y="169"/>
                </a:moveTo>
                <a:cubicBezTo>
                  <a:pt x="98" y="178"/>
                  <a:pt x="95" y="182"/>
                  <a:pt x="89" y="182"/>
                </a:cubicBezTo>
                <a:cubicBezTo>
                  <a:pt x="82" y="182"/>
                  <a:pt x="79" y="178"/>
                  <a:pt x="79" y="169"/>
                </a:cubicBezTo>
                <a:cubicBezTo>
                  <a:pt x="79" y="88"/>
                  <a:pt x="79" y="88"/>
                  <a:pt x="79" y="88"/>
                </a:cubicBezTo>
                <a:cubicBezTo>
                  <a:pt x="75" y="88"/>
                  <a:pt x="75" y="88"/>
                  <a:pt x="75" y="88"/>
                </a:cubicBezTo>
                <a:cubicBezTo>
                  <a:pt x="75" y="284"/>
                  <a:pt x="75" y="284"/>
                  <a:pt x="75" y="284"/>
                </a:cubicBezTo>
                <a:cubicBezTo>
                  <a:pt x="75" y="292"/>
                  <a:pt x="71" y="297"/>
                  <a:pt x="63"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2" y="297"/>
                  <a:pt x="35" y="297"/>
                </a:cubicBezTo>
                <a:cubicBezTo>
                  <a:pt x="27" y="297"/>
                  <a:pt x="23" y="292"/>
                  <a:pt x="23" y="284"/>
                </a:cubicBezTo>
                <a:cubicBezTo>
                  <a:pt x="23" y="88"/>
                  <a:pt x="23" y="88"/>
                  <a:pt x="23" y="88"/>
                </a:cubicBezTo>
                <a:cubicBezTo>
                  <a:pt x="19" y="88"/>
                  <a:pt x="19" y="88"/>
                  <a:pt x="19" y="88"/>
                </a:cubicBezTo>
                <a:cubicBezTo>
                  <a:pt x="19" y="169"/>
                  <a:pt x="19" y="169"/>
                  <a:pt x="19" y="169"/>
                </a:cubicBezTo>
                <a:cubicBezTo>
                  <a:pt x="19" y="178"/>
                  <a:pt x="16" y="182"/>
                  <a:pt x="9" y="182"/>
                </a:cubicBezTo>
                <a:cubicBezTo>
                  <a:pt x="3" y="182"/>
                  <a:pt x="0" y="178"/>
                  <a:pt x="0" y="169"/>
                </a:cubicBezTo>
                <a:cubicBezTo>
                  <a:pt x="0" y="76"/>
                  <a:pt x="0" y="76"/>
                  <a:pt x="0" y="76"/>
                </a:cubicBezTo>
                <a:cubicBezTo>
                  <a:pt x="0" y="61"/>
                  <a:pt x="9" y="53"/>
                  <a:pt x="25" y="53"/>
                </a:cubicBezTo>
                <a:cubicBezTo>
                  <a:pt x="73" y="53"/>
                  <a:pt x="73" y="53"/>
                  <a:pt x="73" y="53"/>
                </a:cubicBezTo>
                <a:cubicBezTo>
                  <a:pt x="90" y="53"/>
                  <a:pt x="98" y="61"/>
                  <a:pt x="98" y="76"/>
                </a:cubicBezTo>
                <a:lnTo>
                  <a:pt x="98" y="169"/>
                </a:ln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5D8FF"/>
              </a:solidFill>
              <a:ea typeface="微软雅黑" panose="020B0503020204020204" pitchFamily="34" charset="-122"/>
            </a:endParaRPr>
          </a:p>
        </p:txBody>
      </p:sp>
      <p:sp>
        <p:nvSpPr>
          <p:cNvPr id="29" name="Freeform 9"/>
          <p:cNvSpPr>
            <a:spLocks noEditPoints="1"/>
          </p:cNvSpPr>
          <p:nvPr/>
        </p:nvSpPr>
        <p:spPr bwMode="auto">
          <a:xfrm>
            <a:off x="3577123" y="2797694"/>
            <a:ext cx="323851" cy="984251"/>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5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80 w 98"/>
              <a:gd name="T23" fmla="*/ 169 h 297"/>
              <a:gd name="T24" fmla="*/ 80 w 98"/>
              <a:gd name="T25" fmla="*/ 88 h 297"/>
              <a:gd name="T26" fmla="*/ 75 w 98"/>
              <a:gd name="T27" fmla="*/ 88 h 297"/>
              <a:gd name="T28" fmla="*/ 75 w 98"/>
              <a:gd name="T29" fmla="*/ 284 h 297"/>
              <a:gd name="T30" fmla="*/ 64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4 w 98"/>
              <a:gd name="T43" fmla="*/ 284 h 297"/>
              <a:gd name="T44" fmla="*/ 24 w 98"/>
              <a:gd name="T45" fmla="*/ 88 h 297"/>
              <a:gd name="T46" fmla="*/ 19 w 98"/>
              <a:gd name="T47" fmla="*/ 88 h 297"/>
              <a:gd name="T48" fmla="*/ 19 w 98"/>
              <a:gd name="T49" fmla="*/ 169 h 297"/>
              <a:gd name="T50" fmla="*/ 10 w 98"/>
              <a:gd name="T51" fmla="*/ 182 h 297"/>
              <a:gd name="T52" fmla="*/ 0 w 98"/>
              <a:gd name="T53" fmla="*/ 169 h 297"/>
              <a:gd name="T54" fmla="*/ 0 w 98"/>
              <a:gd name="T55" fmla="*/ 76 h 297"/>
              <a:gd name="T56" fmla="*/ 26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5" y="51"/>
                  <a:pt x="49" y="51"/>
                </a:cubicBezTo>
                <a:cubicBezTo>
                  <a:pt x="44" y="51"/>
                  <a:pt x="39" y="48"/>
                  <a:pt x="35" y="43"/>
                </a:cubicBezTo>
                <a:cubicBezTo>
                  <a:pt x="31" y="37"/>
                  <a:pt x="29" y="31"/>
                  <a:pt x="29" y="24"/>
                </a:cubicBezTo>
                <a:cubicBezTo>
                  <a:pt x="29" y="18"/>
                  <a:pt x="31" y="12"/>
                  <a:pt x="35" y="7"/>
                </a:cubicBezTo>
                <a:cubicBezTo>
                  <a:pt x="39" y="3"/>
                  <a:pt x="44" y="0"/>
                  <a:pt x="49" y="0"/>
                </a:cubicBezTo>
                <a:cubicBezTo>
                  <a:pt x="55" y="0"/>
                  <a:pt x="59" y="3"/>
                  <a:pt x="63" y="7"/>
                </a:cubicBezTo>
                <a:cubicBezTo>
                  <a:pt x="67" y="12"/>
                  <a:pt x="69" y="18"/>
                  <a:pt x="69" y="24"/>
                </a:cubicBezTo>
                <a:close/>
                <a:moveTo>
                  <a:pt x="98" y="169"/>
                </a:moveTo>
                <a:cubicBezTo>
                  <a:pt x="98" y="178"/>
                  <a:pt x="95" y="182"/>
                  <a:pt x="89" y="182"/>
                </a:cubicBezTo>
                <a:cubicBezTo>
                  <a:pt x="83" y="182"/>
                  <a:pt x="80" y="178"/>
                  <a:pt x="80" y="169"/>
                </a:cubicBezTo>
                <a:cubicBezTo>
                  <a:pt x="80" y="88"/>
                  <a:pt x="80" y="88"/>
                  <a:pt x="80" y="88"/>
                </a:cubicBezTo>
                <a:cubicBezTo>
                  <a:pt x="75" y="88"/>
                  <a:pt x="75" y="88"/>
                  <a:pt x="75" y="88"/>
                </a:cubicBezTo>
                <a:cubicBezTo>
                  <a:pt x="75" y="284"/>
                  <a:pt x="75" y="284"/>
                  <a:pt x="75" y="284"/>
                </a:cubicBezTo>
                <a:cubicBezTo>
                  <a:pt x="75" y="292"/>
                  <a:pt x="71" y="297"/>
                  <a:pt x="64"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3" y="297"/>
                  <a:pt x="35" y="297"/>
                </a:cubicBezTo>
                <a:cubicBezTo>
                  <a:pt x="27" y="297"/>
                  <a:pt x="24" y="292"/>
                  <a:pt x="24" y="284"/>
                </a:cubicBezTo>
                <a:cubicBezTo>
                  <a:pt x="24" y="88"/>
                  <a:pt x="24" y="88"/>
                  <a:pt x="24" y="88"/>
                </a:cubicBezTo>
                <a:cubicBezTo>
                  <a:pt x="19" y="88"/>
                  <a:pt x="19" y="88"/>
                  <a:pt x="19" y="88"/>
                </a:cubicBezTo>
                <a:cubicBezTo>
                  <a:pt x="19" y="169"/>
                  <a:pt x="19" y="169"/>
                  <a:pt x="19" y="169"/>
                </a:cubicBezTo>
                <a:cubicBezTo>
                  <a:pt x="19" y="178"/>
                  <a:pt x="16" y="182"/>
                  <a:pt x="10" y="182"/>
                </a:cubicBezTo>
                <a:cubicBezTo>
                  <a:pt x="3" y="182"/>
                  <a:pt x="0" y="178"/>
                  <a:pt x="0" y="169"/>
                </a:cubicBezTo>
                <a:cubicBezTo>
                  <a:pt x="0" y="76"/>
                  <a:pt x="0" y="76"/>
                  <a:pt x="0" y="76"/>
                </a:cubicBezTo>
                <a:cubicBezTo>
                  <a:pt x="0" y="61"/>
                  <a:pt x="9" y="53"/>
                  <a:pt x="26" y="53"/>
                </a:cubicBezTo>
                <a:cubicBezTo>
                  <a:pt x="73" y="53"/>
                  <a:pt x="73" y="53"/>
                  <a:pt x="73" y="53"/>
                </a:cubicBezTo>
                <a:cubicBezTo>
                  <a:pt x="90" y="53"/>
                  <a:pt x="98" y="61"/>
                  <a:pt x="98" y="76"/>
                </a:cubicBezTo>
                <a:lnTo>
                  <a:pt x="98" y="169"/>
                </a:ln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5D8FF"/>
              </a:solidFill>
              <a:ea typeface="微软雅黑" panose="020B0503020204020204" pitchFamily="34" charset="-122"/>
            </a:endParaRPr>
          </a:p>
        </p:txBody>
      </p:sp>
      <p:sp>
        <p:nvSpPr>
          <p:cNvPr id="30" name="Freeform 10"/>
          <p:cNvSpPr>
            <a:spLocks noEditPoints="1"/>
          </p:cNvSpPr>
          <p:nvPr/>
        </p:nvSpPr>
        <p:spPr bwMode="auto">
          <a:xfrm>
            <a:off x="1685880" y="2797694"/>
            <a:ext cx="323851" cy="984251"/>
          </a:xfrm>
          <a:custGeom>
            <a:avLst/>
            <a:gdLst>
              <a:gd name="T0" fmla="*/ 69 w 98"/>
              <a:gd name="T1" fmla="*/ 24 h 297"/>
              <a:gd name="T2" fmla="*/ 63 w 98"/>
              <a:gd name="T3" fmla="*/ 43 h 297"/>
              <a:gd name="T4" fmla="*/ 48 w 98"/>
              <a:gd name="T5" fmla="*/ 51 h 297"/>
              <a:gd name="T6" fmla="*/ 34 w 98"/>
              <a:gd name="T7" fmla="*/ 43 h 297"/>
              <a:gd name="T8" fmla="*/ 28 w 98"/>
              <a:gd name="T9" fmla="*/ 24 h 297"/>
              <a:gd name="T10" fmla="*/ 34 w 98"/>
              <a:gd name="T11" fmla="*/ 7 h 297"/>
              <a:gd name="T12" fmla="*/ 48 w 98"/>
              <a:gd name="T13" fmla="*/ 0 h 297"/>
              <a:gd name="T14" fmla="*/ 63 w 98"/>
              <a:gd name="T15" fmla="*/ 7 h 297"/>
              <a:gd name="T16" fmla="*/ 69 w 98"/>
              <a:gd name="T17" fmla="*/ 24 h 297"/>
              <a:gd name="T18" fmla="*/ 98 w 98"/>
              <a:gd name="T19" fmla="*/ 169 h 297"/>
              <a:gd name="T20" fmla="*/ 88 w 98"/>
              <a:gd name="T21" fmla="*/ 182 h 297"/>
              <a:gd name="T22" fmla="*/ 79 w 98"/>
              <a:gd name="T23" fmla="*/ 169 h 297"/>
              <a:gd name="T24" fmla="*/ 79 w 98"/>
              <a:gd name="T25" fmla="*/ 88 h 297"/>
              <a:gd name="T26" fmla="*/ 74 w 98"/>
              <a:gd name="T27" fmla="*/ 88 h 297"/>
              <a:gd name="T28" fmla="*/ 74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4 w 98"/>
              <a:gd name="T41" fmla="*/ 297 h 297"/>
              <a:gd name="T42" fmla="*/ 23 w 98"/>
              <a:gd name="T43" fmla="*/ 284 h 297"/>
              <a:gd name="T44" fmla="*/ 23 w 98"/>
              <a:gd name="T45" fmla="*/ 88 h 297"/>
              <a:gd name="T46" fmla="*/ 18 w 98"/>
              <a:gd name="T47" fmla="*/ 88 h 297"/>
              <a:gd name="T48" fmla="*/ 18 w 98"/>
              <a:gd name="T49" fmla="*/ 169 h 297"/>
              <a:gd name="T50" fmla="*/ 9 w 98"/>
              <a:gd name="T51" fmla="*/ 182 h 297"/>
              <a:gd name="T52" fmla="*/ 0 w 98"/>
              <a:gd name="T53" fmla="*/ 169 h 297"/>
              <a:gd name="T54" fmla="*/ 0 w 98"/>
              <a:gd name="T55" fmla="*/ 76 h 297"/>
              <a:gd name="T56" fmla="*/ 25 w 98"/>
              <a:gd name="T57" fmla="*/ 53 h 297"/>
              <a:gd name="T58" fmla="*/ 72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8" y="51"/>
                </a:cubicBezTo>
                <a:cubicBezTo>
                  <a:pt x="43" y="51"/>
                  <a:pt x="38" y="48"/>
                  <a:pt x="34" y="43"/>
                </a:cubicBezTo>
                <a:cubicBezTo>
                  <a:pt x="30" y="37"/>
                  <a:pt x="28" y="31"/>
                  <a:pt x="28" y="24"/>
                </a:cubicBezTo>
                <a:cubicBezTo>
                  <a:pt x="28" y="18"/>
                  <a:pt x="30" y="12"/>
                  <a:pt x="34" y="7"/>
                </a:cubicBezTo>
                <a:cubicBezTo>
                  <a:pt x="38" y="3"/>
                  <a:pt x="43" y="0"/>
                  <a:pt x="48" y="0"/>
                </a:cubicBezTo>
                <a:cubicBezTo>
                  <a:pt x="54" y="0"/>
                  <a:pt x="59" y="3"/>
                  <a:pt x="63" y="7"/>
                </a:cubicBezTo>
                <a:cubicBezTo>
                  <a:pt x="67" y="12"/>
                  <a:pt x="69" y="18"/>
                  <a:pt x="69" y="24"/>
                </a:cubicBezTo>
                <a:close/>
                <a:moveTo>
                  <a:pt x="98" y="169"/>
                </a:moveTo>
                <a:cubicBezTo>
                  <a:pt x="98" y="178"/>
                  <a:pt x="95" y="182"/>
                  <a:pt x="88" y="182"/>
                </a:cubicBezTo>
                <a:cubicBezTo>
                  <a:pt x="82" y="182"/>
                  <a:pt x="79" y="178"/>
                  <a:pt x="79" y="169"/>
                </a:cubicBezTo>
                <a:cubicBezTo>
                  <a:pt x="79" y="88"/>
                  <a:pt x="79" y="88"/>
                  <a:pt x="79" y="88"/>
                </a:cubicBezTo>
                <a:cubicBezTo>
                  <a:pt x="74" y="88"/>
                  <a:pt x="74" y="88"/>
                  <a:pt x="74" y="88"/>
                </a:cubicBezTo>
                <a:cubicBezTo>
                  <a:pt x="74" y="284"/>
                  <a:pt x="74" y="284"/>
                  <a:pt x="74" y="284"/>
                </a:cubicBezTo>
                <a:cubicBezTo>
                  <a:pt x="74" y="292"/>
                  <a:pt x="71" y="297"/>
                  <a:pt x="63" y="297"/>
                </a:cubicBezTo>
                <a:cubicBezTo>
                  <a:pt x="55" y="297"/>
                  <a:pt x="52" y="292"/>
                  <a:pt x="52" y="284"/>
                </a:cubicBezTo>
                <a:cubicBezTo>
                  <a:pt x="52" y="168"/>
                  <a:pt x="52" y="168"/>
                  <a:pt x="52" y="168"/>
                </a:cubicBezTo>
                <a:cubicBezTo>
                  <a:pt x="46" y="168"/>
                  <a:pt x="46" y="168"/>
                  <a:pt x="46" y="168"/>
                </a:cubicBezTo>
                <a:cubicBezTo>
                  <a:pt x="46" y="284"/>
                  <a:pt x="46" y="284"/>
                  <a:pt x="46" y="284"/>
                </a:cubicBezTo>
                <a:cubicBezTo>
                  <a:pt x="46" y="292"/>
                  <a:pt x="42" y="297"/>
                  <a:pt x="34" y="297"/>
                </a:cubicBezTo>
                <a:cubicBezTo>
                  <a:pt x="27" y="297"/>
                  <a:pt x="23" y="292"/>
                  <a:pt x="23" y="284"/>
                </a:cubicBezTo>
                <a:cubicBezTo>
                  <a:pt x="23" y="88"/>
                  <a:pt x="23" y="88"/>
                  <a:pt x="23" y="88"/>
                </a:cubicBezTo>
                <a:cubicBezTo>
                  <a:pt x="18" y="88"/>
                  <a:pt x="18" y="88"/>
                  <a:pt x="18" y="88"/>
                </a:cubicBezTo>
                <a:cubicBezTo>
                  <a:pt x="18" y="169"/>
                  <a:pt x="18" y="169"/>
                  <a:pt x="18" y="169"/>
                </a:cubicBezTo>
                <a:cubicBezTo>
                  <a:pt x="18" y="178"/>
                  <a:pt x="15" y="182"/>
                  <a:pt x="9" y="182"/>
                </a:cubicBezTo>
                <a:cubicBezTo>
                  <a:pt x="3" y="182"/>
                  <a:pt x="0" y="178"/>
                  <a:pt x="0" y="169"/>
                </a:cubicBezTo>
                <a:cubicBezTo>
                  <a:pt x="0" y="76"/>
                  <a:pt x="0" y="76"/>
                  <a:pt x="0" y="76"/>
                </a:cubicBezTo>
                <a:cubicBezTo>
                  <a:pt x="0" y="61"/>
                  <a:pt x="8" y="53"/>
                  <a:pt x="25" y="53"/>
                </a:cubicBezTo>
                <a:cubicBezTo>
                  <a:pt x="72" y="53"/>
                  <a:pt x="72" y="53"/>
                  <a:pt x="72" y="53"/>
                </a:cubicBezTo>
                <a:cubicBezTo>
                  <a:pt x="89" y="53"/>
                  <a:pt x="98" y="61"/>
                  <a:pt x="98" y="76"/>
                </a:cubicBezTo>
                <a:lnTo>
                  <a:pt x="98" y="169"/>
                </a:ln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5D8FF"/>
              </a:solidFill>
              <a:ea typeface="微软雅黑" panose="020B0503020204020204" pitchFamily="34" charset="-122"/>
            </a:endParaRPr>
          </a:p>
        </p:txBody>
      </p:sp>
      <p:sp>
        <p:nvSpPr>
          <p:cNvPr id="31" name="Freeform 11"/>
          <p:cNvSpPr>
            <a:spLocks noEditPoints="1"/>
          </p:cNvSpPr>
          <p:nvPr/>
        </p:nvSpPr>
        <p:spPr bwMode="auto">
          <a:xfrm>
            <a:off x="2281723" y="2370128"/>
            <a:ext cx="270933" cy="823384"/>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5D8FF"/>
              </a:solidFill>
              <a:ea typeface="微软雅黑" panose="020B0503020204020204" pitchFamily="34" charset="-122"/>
            </a:endParaRPr>
          </a:p>
        </p:txBody>
      </p:sp>
      <p:sp>
        <p:nvSpPr>
          <p:cNvPr id="32" name="Freeform 12"/>
          <p:cNvSpPr>
            <a:spLocks noEditPoints="1"/>
          </p:cNvSpPr>
          <p:nvPr/>
        </p:nvSpPr>
        <p:spPr bwMode="auto">
          <a:xfrm>
            <a:off x="3100874" y="2370128"/>
            <a:ext cx="270933" cy="823384"/>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0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2" y="152"/>
                  <a:pt x="7" y="152"/>
                </a:cubicBezTo>
                <a:cubicBezTo>
                  <a:pt x="2" y="152"/>
                  <a:pt x="0" y="149"/>
                  <a:pt x="0" y="142"/>
                </a:cubicBezTo>
                <a:cubicBezTo>
                  <a:pt x="0" y="64"/>
                  <a:pt x="0" y="64"/>
                  <a:pt x="0" y="64"/>
                </a:cubicBezTo>
                <a:cubicBezTo>
                  <a:pt x="0" y="51"/>
                  <a:pt x="7" y="45"/>
                  <a:pt x="21" y="45"/>
                </a:cubicBezTo>
                <a:cubicBezTo>
                  <a:pt x="60" y="45"/>
                  <a:pt x="60" y="45"/>
                  <a:pt x="60" y="45"/>
                </a:cubicBezTo>
                <a:cubicBezTo>
                  <a:pt x="75" y="45"/>
                  <a:pt x="82" y="51"/>
                  <a:pt x="82" y="64"/>
                </a:cubicBezTo>
                <a:lnTo>
                  <a:pt x="82" y="142"/>
                </a:ln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5D8FF"/>
              </a:solidFill>
              <a:ea typeface="微软雅黑" panose="020B0503020204020204" pitchFamily="34" charset="-122"/>
            </a:endParaRPr>
          </a:p>
        </p:txBody>
      </p:sp>
      <p:sp>
        <p:nvSpPr>
          <p:cNvPr id="33" name="Freeform 13"/>
          <p:cNvSpPr>
            <a:spLocks noEditPoints="1"/>
          </p:cNvSpPr>
          <p:nvPr/>
        </p:nvSpPr>
        <p:spPr bwMode="auto">
          <a:xfrm>
            <a:off x="1314407" y="2370128"/>
            <a:ext cx="273051" cy="823384"/>
          </a:xfrm>
          <a:custGeom>
            <a:avLst/>
            <a:gdLst>
              <a:gd name="T0" fmla="*/ 58 w 82"/>
              <a:gd name="T1" fmla="*/ 20 h 249"/>
              <a:gd name="T2" fmla="*/ 53 w 82"/>
              <a:gd name="T3" fmla="*/ 36 h 249"/>
              <a:gd name="T4" fmla="*/ 41 w 82"/>
              <a:gd name="T5" fmla="*/ 42 h 249"/>
              <a:gd name="T6" fmla="*/ 29 w 82"/>
              <a:gd name="T7" fmla="*/ 36 h 249"/>
              <a:gd name="T8" fmla="*/ 24 w 82"/>
              <a:gd name="T9" fmla="*/ 20 h 249"/>
              <a:gd name="T10" fmla="*/ 29 w 82"/>
              <a:gd name="T11" fmla="*/ 6 h 249"/>
              <a:gd name="T12" fmla="*/ 41 w 82"/>
              <a:gd name="T13" fmla="*/ 0 h 249"/>
              <a:gd name="T14" fmla="*/ 53 w 82"/>
              <a:gd name="T15" fmla="*/ 6 h 249"/>
              <a:gd name="T16" fmla="*/ 58 w 82"/>
              <a:gd name="T17" fmla="*/ 20 h 249"/>
              <a:gd name="T18" fmla="*/ 82 w 82"/>
              <a:gd name="T19" fmla="*/ 142 h 249"/>
              <a:gd name="T20" fmla="*/ 75 w 82"/>
              <a:gd name="T21" fmla="*/ 152 h 249"/>
              <a:gd name="T22" fmla="*/ 67 w 82"/>
              <a:gd name="T23" fmla="*/ 142 h 249"/>
              <a:gd name="T24" fmla="*/ 67 w 82"/>
              <a:gd name="T25" fmla="*/ 74 h 249"/>
              <a:gd name="T26" fmla="*/ 63 w 82"/>
              <a:gd name="T27" fmla="*/ 74 h 249"/>
              <a:gd name="T28" fmla="*/ 63 w 82"/>
              <a:gd name="T29" fmla="*/ 239 h 249"/>
              <a:gd name="T30" fmla="*/ 53 w 82"/>
              <a:gd name="T31" fmla="*/ 249 h 249"/>
              <a:gd name="T32" fmla="*/ 44 w 82"/>
              <a:gd name="T33" fmla="*/ 239 h 249"/>
              <a:gd name="T34" fmla="*/ 44 w 82"/>
              <a:gd name="T35" fmla="*/ 141 h 249"/>
              <a:gd name="T36" fmla="*/ 39 w 82"/>
              <a:gd name="T37" fmla="*/ 141 h 249"/>
              <a:gd name="T38" fmla="*/ 39 w 82"/>
              <a:gd name="T39" fmla="*/ 239 h 249"/>
              <a:gd name="T40" fmla="*/ 29 w 82"/>
              <a:gd name="T41" fmla="*/ 249 h 249"/>
              <a:gd name="T42" fmla="*/ 20 w 82"/>
              <a:gd name="T43" fmla="*/ 239 h 249"/>
              <a:gd name="T44" fmla="*/ 20 w 82"/>
              <a:gd name="T45" fmla="*/ 74 h 249"/>
              <a:gd name="T46" fmla="*/ 16 w 82"/>
              <a:gd name="T47" fmla="*/ 74 h 249"/>
              <a:gd name="T48" fmla="*/ 16 w 82"/>
              <a:gd name="T49" fmla="*/ 142 h 249"/>
              <a:gd name="T50" fmla="*/ 8 w 82"/>
              <a:gd name="T51" fmla="*/ 152 h 249"/>
              <a:gd name="T52" fmla="*/ 0 w 82"/>
              <a:gd name="T53" fmla="*/ 142 h 249"/>
              <a:gd name="T54" fmla="*/ 0 w 82"/>
              <a:gd name="T55" fmla="*/ 64 h 249"/>
              <a:gd name="T56" fmla="*/ 22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8" y="20"/>
                </a:moveTo>
                <a:cubicBezTo>
                  <a:pt x="58" y="26"/>
                  <a:pt x="56" y="31"/>
                  <a:pt x="53" y="36"/>
                </a:cubicBezTo>
                <a:cubicBezTo>
                  <a:pt x="50" y="40"/>
                  <a:pt x="46" y="42"/>
                  <a:pt x="41" y="42"/>
                </a:cubicBezTo>
                <a:cubicBezTo>
                  <a:pt x="36" y="42"/>
                  <a:pt x="32" y="40"/>
                  <a:pt x="29" y="36"/>
                </a:cubicBezTo>
                <a:cubicBezTo>
                  <a:pt x="26" y="31"/>
                  <a:pt x="24" y="26"/>
                  <a:pt x="24" y="20"/>
                </a:cubicBezTo>
                <a:cubicBezTo>
                  <a:pt x="24" y="15"/>
                  <a:pt x="26" y="10"/>
                  <a:pt x="29" y="6"/>
                </a:cubicBezTo>
                <a:cubicBezTo>
                  <a:pt x="32" y="2"/>
                  <a:pt x="36" y="0"/>
                  <a:pt x="41" y="0"/>
                </a:cubicBezTo>
                <a:cubicBezTo>
                  <a:pt x="46" y="0"/>
                  <a:pt x="50" y="2"/>
                  <a:pt x="53" y="6"/>
                </a:cubicBezTo>
                <a:cubicBezTo>
                  <a:pt x="56" y="10"/>
                  <a:pt x="58" y="15"/>
                  <a:pt x="58" y="20"/>
                </a:cubicBezTo>
                <a:close/>
                <a:moveTo>
                  <a:pt x="82" y="142"/>
                </a:moveTo>
                <a:cubicBezTo>
                  <a:pt x="82" y="149"/>
                  <a:pt x="80" y="152"/>
                  <a:pt x="75" y="152"/>
                </a:cubicBezTo>
                <a:cubicBezTo>
                  <a:pt x="69" y="152"/>
                  <a:pt x="67" y="149"/>
                  <a:pt x="67" y="142"/>
                </a:cubicBezTo>
                <a:cubicBezTo>
                  <a:pt x="67" y="74"/>
                  <a:pt x="67" y="74"/>
                  <a:pt x="67" y="74"/>
                </a:cubicBezTo>
                <a:cubicBezTo>
                  <a:pt x="63" y="74"/>
                  <a:pt x="63" y="74"/>
                  <a:pt x="63" y="74"/>
                </a:cubicBezTo>
                <a:cubicBezTo>
                  <a:pt x="63" y="239"/>
                  <a:pt x="63" y="239"/>
                  <a:pt x="63" y="239"/>
                </a:cubicBezTo>
                <a:cubicBezTo>
                  <a:pt x="63" y="245"/>
                  <a:pt x="60" y="249"/>
                  <a:pt x="53" y="249"/>
                </a:cubicBezTo>
                <a:cubicBezTo>
                  <a:pt x="47" y="249"/>
                  <a:pt x="44" y="245"/>
                  <a:pt x="44" y="239"/>
                </a:cubicBezTo>
                <a:cubicBezTo>
                  <a:pt x="44" y="141"/>
                  <a:pt x="44" y="141"/>
                  <a:pt x="44" y="141"/>
                </a:cubicBezTo>
                <a:cubicBezTo>
                  <a:pt x="39" y="141"/>
                  <a:pt x="39" y="141"/>
                  <a:pt x="39" y="141"/>
                </a:cubicBezTo>
                <a:cubicBezTo>
                  <a:pt x="39" y="239"/>
                  <a:pt x="39" y="239"/>
                  <a:pt x="39" y="239"/>
                </a:cubicBezTo>
                <a:cubicBezTo>
                  <a:pt x="39" y="245"/>
                  <a:pt x="36" y="249"/>
                  <a:pt x="29" y="249"/>
                </a:cubicBezTo>
                <a:cubicBezTo>
                  <a:pt x="23" y="249"/>
                  <a:pt x="20" y="245"/>
                  <a:pt x="20" y="239"/>
                </a:cubicBezTo>
                <a:cubicBezTo>
                  <a:pt x="20" y="74"/>
                  <a:pt x="20" y="74"/>
                  <a:pt x="20" y="74"/>
                </a:cubicBezTo>
                <a:cubicBezTo>
                  <a:pt x="16" y="74"/>
                  <a:pt x="16" y="74"/>
                  <a:pt x="16" y="74"/>
                </a:cubicBezTo>
                <a:cubicBezTo>
                  <a:pt x="16" y="142"/>
                  <a:pt x="16" y="142"/>
                  <a:pt x="16" y="142"/>
                </a:cubicBezTo>
                <a:cubicBezTo>
                  <a:pt x="16" y="149"/>
                  <a:pt x="13" y="152"/>
                  <a:pt x="8" y="152"/>
                </a:cubicBezTo>
                <a:cubicBezTo>
                  <a:pt x="3" y="152"/>
                  <a:pt x="0" y="149"/>
                  <a:pt x="0" y="142"/>
                </a:cubicBezTo>
                <a:cubicBezTo>
                  <a:pt x="0" y="64"/>
                  <a:pt x="0" y="64"/>
                  <a:pt x="0" y="64"/>
                </a:cubicBezTo>
                <a:cubicBezTo>
                  <a:pt x="0" y="51"/>
                  <a:pt x="7" y="45"/>
                  <a:pt x="22" y="45"/>
                </a:cubicBezTo>
                <a:cubicBezTo>
                  <a:pt x="61" y="45"/>
                  <a:pt x="61" y="45"/>
                  <a:pt x="61" y="45"/>
                </a:cubicBezTo>
                <a:cubicBezTo>
                  <a:pt x="75" y="45"/>
                  <a:pt x="82" y="51"/>
                  <a:pt x="82" y="64"/>
                </a:cubicBezTo>
                <a:lnTo>
                  <a:pt x="82" y="142"/>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34" name="Freeform 14"/>
          <p:cNvSpPr>
            <a:spLocks noEditPoints="1"/>
          </p:cNvSpPr>
          <p:nvPr/>
        </p:nvSpPr>
        <p:spPr bwMode="auto">
          <a:xfrm>
            <a:off x="3930607" y="2370128"/>
            <a:ext cx="270933" cy="823384"/>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5D8FF"/>
              </a:solidFill>
              <a:ea typeface="微软雅黑" panose="020B0503020204020204" pitchFamily="34" charset="-122"/>
            </a:endParaRPr>
          </a:p>
        </p:txBody>
      </p:sp>
      <p:sp>
        <p:nvSpPr>
          <p:cNvPr id="35" name="Freeform 15"/>
          <p:cNvSpPr>
            <a:spLocks noEditPoints="1"/>
          </p:cNvSpPr>
          <p:nvPr/>
        </p:nvSpPr>
        <p:spPr bwMode="auto">
          <a:xfrm>
            <a:off x="2660607" y="2018761"/>
            <a:ext cx="220133" cy="670984"/>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36" name="Freeform 16"/>
          <p:cNvSpPr>
            <a:spLocks noEditPoints="1"/>
          </p:cNvSpPr>
          <p:nvPr/>
        </p:nvSpPr>
        <p:spPr bwMode="auto">
          <a:xfrm>
            <a:off x="3473407" y="2018761"/>
            <a:ext cx="222251" cy="670984"/>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37" name="Freeform 17"/>
          <p:cNvSpPr>
            <a:spLocks noEditPoints="1"/>
          </p:cNvSpPr>
          <p:nvPr/>
        </p:nvSpPr>
        <p:spPr bwMode="auto">
          <a:xfrm>
            <a:off x="4275623" y="2018761"/>
            <a:ext cx="222251" cy="670984"/>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38" name="Freeform 18"/>
          <p:cNvSpPr>
            <a:spLocks noEditPoints="1"/>
          </p:cNvSpPr>
          <p:nvPr/>
        </p:nvSpPr>
        <p:spPr bwMode="auto">
          <a:xfrm>
            <a:off x="1835107" y="2018761"/>
            <a:ext cx="222251" cy="670984"/>
          </a:xfrm>
          <a:custGeom>
            <a:avLst/>
            <a:gdLst>
              <a:gd name="T0" fmla="*/ 47 w 67"/>
              <a:gd name="T1" fmla="*/ 17 h 203"/>
              <a:gd name="T2" fmla="*/ 43 w 67"/>
              <a:gd name="T3" fmla="*/ 29 h 203"/>
              <a:gd name="T4" fmla="*/ 33 w 67"/>
              <a:gd name="T5" fmla="*/ 35 h 203"/>
              <a:gd name="T6" fmla="*/ 24 w 67"/>
              <a:gd name="T7" fmla="*/ 29 h 203"/>
              <a:gd name="T8" fmla="*/ 20 w 67"/>
              <a:gd name="T9" fmla="*/ 17 h 203"/>
              <a:gd name="T10" fmla="*/ 24 w 67"/>
              <a:gd name="T11" fmla="*/ 5 h 203"/>
              <a:gd name="T12" fmla="*/ 33 w 67"/>
              <a:gd name="T13" fmla="*/ 0 h 203"/>
              <a:gd name="T14" fmla="*/ 43 w 67"/>
              <a:gd name="T15" fmla="*/ 5 h 203"/>
              <a:gd name="T16" fmla="*/ 47 w 67"/>
              <a:gd name="T17" fmla="*/ 17 h 203"/>
              <a:gd name="T18" fmla="*/ 67 w 67"/>
              <a:gd name="T19" fmla="*/ 116 h 203"/>
              <a:gd name="T20" fmla="*/ 60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1 w 67"/>
              <a:gd name="T37" fmla="*/ 115 h 203"/>
              <a:gd name="T38" fmla="*/ 31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6 w 67"/>
              <a:gd name="T51" fmla="*/ 124 h 203"/>
              <a:gd name="T52" fmla="*/ 0 w 67"/>
              <a:gd name="T53" fmla="*/ 116 h 203"/>
              <a:gd name="T54" fmla="*/ 0 w 67"/>
              <a:gd name="T55" fmla="*/ 52 h 203"/>
              <a:gd name="T56" fmla="*/ 17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0" y="33"/>
                  <a:pt x="37" y="35"/>
                  <a:pt x="33" y="35"/>
                </a:cubicBezTo>
                <a:cubicBezTo>
                  <a:pt x="30" y="35"/>
                  <a:pt x="26" y="33"/>
                  <a:pt x="24" y="29"/>
                </a:cubicBezTo>
                <a:cubicBezTo>
                  <a:pt x="21" y="26"/>
                  <a:pt x="20" y="21"/>
                  <a:pt x="20" y="17"/>
                </a:cubicBezTo>
                <a:cubicBezTo>
                  <a:pt x="20" y="12"/>
                  <a:pt x="21" y="8"/>
                  <a:pt x="24" y="5"/>
                </a:cubicBezTo>
                <a:cubicBezTo>
                  <a:pt x="26" y="2"/>
                  <a:pt x="29" y="0"/>
                  <a:pt x="33" y="0"/>
                </a:cubicBezTo>
                <a:cubicBezTo>
                  <a:pt x="37" y="0"/>
                  <a:pt x="40" y="2"/>
                  <a:pt x="43" y="5"/>
                </a:cubicBezTo>
                <a:cubicBezTo>
                  <a:pt x="46" y="8"/>
                  <a:pt x="47" y="12"/>
                  <a:pt x="47" y="17"/>
                </a:cubicBezTo>
                <a:close/>
                <a:moveTo>
                  <a:pt x="67" y="116"/>
                </a:moveTo>
                <a:cubicBezTo>
                  <a:pt x="67" y="121"/>
                  <a:pt x="65" y="124"/>
                  <a:pt x="60" y="124"/>
                </a:cubicBezTo>
                <a:cubicBezTo>
                  <a:pt x="56" y="124"/>
                  <a:pt x="54" y="121"/>
                  <a:pt x="54" y="116"/>
                </a:cubicBezTo>
                <a:cubicBezTo>
                  <a:pt x="54" y="60"/>
                  <a:pt x="54" y="60"/>
                  <a:pt x="54" y="60"/>
                </a:cubicBezTo>
                <a:cubicBezTo>
                  <a:pt x="51" y="60"/>
                  <a:pt x="51" y="60"/>
                  <a:pt x="51" y="60"/>
                </a:cubicBezTo>
                <a:cubicBezTo>
                  <a:pt x="51" y="194"/>
                  <a:pt x="51" y="194"/>
                  <a:pt x="51" y="194"/>
                </a:cubicBezTo>
                <a:cubicBezTo>
                  <a:pt x="51" y="200"/>
                  <a:pt x="48" y="203"/>
                  <a:pt x="43" y="203"/>
                </a:cubicBezTo>
                <a:cubicBezTo>
                  <a:pt x="38" y="203"/>
                  <a:pt x="36" y="200"/>
                  <a:pt x="36" y="194"/>
                </a:cubicBezTo>
                <a:cubicBezTo>
                  <a:pt x="36" y="115"/>
                  <a:pt x="36" y="115"/>
                  <a:pt x="36" y="115"/>
                </a:cubicBezTo>
                <a:cubicBezTo>
                  <a:pt x="31" y="115"/>
                  <a:pt x="31" y="115"/>
                  <a:pt x="31" y="115"/>
                </a:cubicBezTo>
                <a:cubicBezTo>
                  <a:pt x="31" y="194"/>
                  <a:pt x="31" y="194"/>
                  <a:pt x="31" y="194"/>
                </a:cubicBezTo>
                <a:cubicBezTo>
                  <a:pt x="31" y="200"/>
                  <a:pt x="29" y="203"/>
                  <a:pt x="24" y="203"/>
                </a:cubicBezTo>
                <a:cubicBezTo>
                  <a:pt x="18" y="203"/>
                  <a:pt x="16" y="200"/>
                  <a:pt x="16" y="194"/>
                </a:cubicBezTo>
                <a:cubicBezTo>
                  <a:pt x="16" y="60"/>
                  <a:pt x="16" y="60"/>
                  <a:pt x="16" y="60"/>
                </a:cubicBezTo>
                <a:cubicBezTo>
                  <a:pt x="13" y="60"/>
                  <a:pt x="13" y="60"/>
                  <a:pt x="13" y="60"/>
                </a:cubicBezTo>
                <a:cubicBezTo>
                  <a:pt x="13" y="116"/>
                  <a:pt x="13" y="116"/>
                  <a:pt x="13" y="116"/>
                </a:cubicBezTo>
                <a:cubicBezTo>
                  <a:pt x="13" y="121"/>
                  <a:pt x="11" y="124"/>
                  <a:pt x="6" y="124"/>
                </a:cubicBezTo>
                <a:cubicBezTo>
                  <a:pt x="2" y="124"/>
                  <a:pt x="0" y="121"/>
                  <a:pt x="0" y="116"/>
                </a:cubicBezTo>
                <a:cubicBezTo>
                  <a:pt x="0" y="52"/>
                  <a:pt x="0" y="52"/>
                  <a:pt x="0" y="52"/>
                </a:cubicBezTo>
                <a:cubicBezTo>
                  <a:pt x="0" y="42"/>
                  <a:pt x="6" y="36"/>
                  <a:pt x="17" y="36"/>
                </a:cubicBezTo>
                <a:cubicBezTo>
                  <a:pt x="50" y="36"/>
                  <a:pt x="50" y="36"/>
                  <a:pt x="50" y="36"/>
                </a:cubicBezTo>
                <a:cubicBezTo>
                  <a:pt x="61" y="36"/>
                  <a:pt x="67" y="42"/>
                  <a:pt x="67" y="52"/>
                </a:cubicBezTo>
                <a:lnTo>
                  <a:pt x="67" y="116"/>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39" name="Freeform 19"/>
          <p:cNvSpPr>
            <a:spLocks noEditPoints="1"/>
          </p:cNvSpPr>
          <p:nvPr/>
        </p:nvSpPr>
        <p:spPr bwMode="auto">
          <a:xfrm>
            <a:off x="1032890" y="2018761"/>
            <a:ext cx="222251" cy="670984"/>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5 w 67"/>
              <a:gd name="T23" fmla="*/ 116 h 203"/>
              <a:gd name="T24" fmla="*/ 55 w 67"/>
              <a:gd name="T25" fmla="*/ 60 h 203"/>
              <a:gd name="T26" fmla="*/ 51 w 67"/>
              <a:gd name="T27" fmla="*/ 60 h 203"/>
              <a:gd name="T28" fmla="*/ 51 w 67"/>
              <a:gd name="T29" fmla="*/ 194 h 203"/>
              <a:gd name="T30" fmla="*/ 44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5" y="121"/>
                  <a:pt x="55" y="116"/>
                </a:cubicBezTo>
                <a:cubicBezTo>
                  <a:pt x="55" y="60"/>
                  <a:pt x="55" y="60"/>
                  <a:pt x="55" y="60"/>
                </a:cubicBezTo>
                <a:cubicBezTo>
                  <a:pt x="51" y="60"/>
                  <a:pt x="51" y="60"/>
                  <a:pt x="51" y="60"/>
                </a:cubicBezTo>
                <a:cubicBezTo>
                  <a:pt x="51" y="194"/>
                  <a:pt x="51" y="194"/>
                  <a:pt x="51" y="194"/>
                </a:cubicBezTo>
                <a:cubicBezTo>
                  <a:pt x="51" y="200"/>
                  <a:pt x="49" y="203"/>
                  <a:pt x="44"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40" name="Freeform 20"/>
          <p:cNvSpPr>
            <a:spLocks noEditPoints="1"/>
          </p:cNvSpPr>
          <p:nvPr/>
        </p:nvSpPr>
        <p:spPr bwMode="auto">
          <a:xfrm>
            <a:off x="719623" y="1711844"/>
            <a:ext cx="205317" cy="626533"/>
          </a:xfrm>
          <a:custGeom>
            <a:avLst/>
            <a:gdLst>
              <a:gd name="T0" fmla="*/ 44 w 62"/>
              <a:gd name="T1" fmla="*/ 15 h 189"/>
              <a:gd name="T2" fmla="*/ 40 w 62"/>
              <a:gd name="T3" fmla="*/ 27 h 189"/>
              <a:gd name="T4" fmla="*/ 31 w 62"/>
              <a:gd name="T5" fmla="*/ 32 h 189"/>
              <a:gd name="T6" fmla="*/ 22 w 62"/>
              <a:gd name="T7" fmla="*/ 27 h 189"/>
              <a:gd name="T8" fmla="*/ 18 w 62"/>
              <a:gd name="T9" fmla="*/ 15 h 189"/>
              <a:gd name="T10" fmla="*/ 22 w 62"/>
              <a:gd name="T11" fmla="*/ 4 h 189"/>
              <a:gd name="T12" fmla="*/ 31 w 62"/>
              <a:gd name="T13" fmla="*/ 0 h 189"/>
              <a:gd name="T14" fmla="*/ 40 w 62"/>
              <a:gd name="T15" fmla="*/ 4 h 189"/>
              <a:gd name="T16" fmla="*/ 44 w 62"/>
              <a:gd name="T17" fmla="*/ 15 h 189"/>
              <a:gd name="T18" fmla="*/ 62 w 62"/>
              <a:gd name="T19" fmla="*/ 108 h 189"/>
              <a:gd name="T20" fmla="*/ 56 w 62"/>
              <a:gd name="T21" fmla="*/ 116 h 189"/>
              <a:gd name="T22" fmla="*/ 51 w 62"/>
              <a:gd name="T23" fmla="*/ 108 h 189"/>
              <a:gd name="T24" fmla="*/ 51 w 62"/>
              <a:gd name="T25" fmla="*/ 56 h 189"/>
              <a:gd name="T26" fmla="*/ 48 w 62"/>
              <a:gd name="T27" fmla="*/ 56 h 189"/>
              <a:gd name="T28" fmla="*/ 48 w 62"/>
              <a:gd name="T29" fmla="*/ 181 h 189"/>
              <a:gd name="T30" fmla="*/ 40 w 62"/>
              <a:gd name="T31" fmla="*/ 189 h 189"/>
              <a:gd name="T32" fmla="*/ 33 w 62"/>
              <a:gd name="T33" fmla="*/ 181 h 189"/>
              <a:gd name="T34" fmla="*/ 33 w 62"/>
              <a:gd name="T35" fmla="*/ 107 h 189"/>
              <a:gd name="T36" fmla="*/ 29 w 62"/>
              <a:gd name="T37" fmla="*/ 107 h 189"/>
              <a:gd name="T38" fmla="*/ 29 w 62"/>
              <a:gd name="T39" fmla="*/ 181 h 189"/>
              <a:gd name="T40" fmla="*/ 22 w 62"/>
              <a:gd name="T41" fmla="*/ 189 h 189"/>
              <a:gd name="T42" fmla="*/ 15 w 62"/>
              <a:gd name="T43" fmla="*/ 181 h 189"/>
              <a:gd name="T44" fmla="*/ 15 w 62"/>
              <a:gd name="T45" fmla="*/ 56 h 189"/>
              <a:gd name="T46" fmla="*/ 12 w 62"/>
              <a:gd name="T47" fmla="*/ 56 h 189"/>
              <a:gd name="T48" fmla="*/ 12 w 62"/>
              <a:gd name="T49" fmla="*/ 108 h 189"/>
              <a:gd name="T50" fmla="*/ 6 w 62"/>
              <a:gd name="T51" fmla="*/ 116 h 189"/>
              <a:gd name="T52" fmla="*/ 0 w 62"/>
              <a:gd name="T53" fmla="*/ 108 h 189"/>
              <a:gd name="T54" fmla="*/ 0 w 62"/>
              <a:gd name="T55" fmla="*/ 48 h 189"/>
              <a:gd name="T56" fmla="*/ 16 w 62"/>
              <a:gd name="T57" fmla="*/ 33 h 189"/>
              <a:gd name="T58" fmla="*/ 46 w 62"/>
              <a:gd name="T59" fmla="*/ 33 h 189"/>
              <a:gd name="T60" fmla="*/ 62 w 62"/>
              <a:gd name="T61" fmla="*/ 48 h 189"/>
              <a:gd name="T62" fmla="*/ 62 w 62"/>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89">
                <a:moveTo>
                  <a:pt x="44" y="15"/>
                </a:moveTo>
                <a:cubicBezTo>
                  <a:pt x="44" y="19"/>
                  <a:pt x="43" y="23"/>
                  <a:pt x="40" y="27"/>
                </a:cubicBezTo>
                <a:cubicBezTo>
                  <a:pt x="37" y="30"/>
                  <a:pt x="35" y="32"/>
                  <a:pt x="31" y="32"/>
                </a:cubicBezTo>
                <a:cubicBezTo>
                  <a:pt x="27" y="32"/>
                  <a:pt x="24" y="30"/>
                  <a:pt x="22" y="27"/>
                </a:cubicBezTo>
                <a:cubicBezTo>
                  <a:pt x="19" y="23"/>
                  <a:pt x="18" y="19"/>
                  <a:pt x="18" y="15"/>
                </a:cubicBezTo>
                <a:cubicBezTo>
                  <a:pt x="18" y="11"/>
                  <a:pt x="19" y="7"/>
                  <a:pt x="22" y="4"/>
                </a:cubicBezTo>
                <a:cubicBezTo>
                  <a:pt x="24" y="1"/>
                  <a:pt x="27" y="0"/>
                  <a:pt x="31" y="0"/>
                </a:cubicBezTo>
                <a:cubicBezTo>
                  <a:pt x="35" y="0"/>
                  <a:pt x="37" y="1"/>
                  <a:pt x="40" y="4"/>
                </a:cubicBezTo>
                <a:cubicBezTo>
                  <a:pt x="43" y="7"/>
                  <a:pt x="44" y="11"/>
                  <a:pt x="44" y="15"/>
                </a:cubicBezTo>
                <a:close/>
                <a:moveTo>
                  <a:pt x="62" y="108"/>
                </a:moveTo>
                <a:cubicBezTo>
                  <a:pt x="62" y="113"/>
                  <a:pt x="60" y="116"/>
                  <a:pt x="56" y="116"/>
                </a:cubicBezTo>
                <a:cubicBezTo>
                  <a:pt x="52" y="116"/>
                  <a:pt x="51" y="113"/>
                  <a:pt x="51" y="108"/>
                </a:cubicBezTo>
                <a:cubicBezTo>
                  <a:pt x="51" y="56"/>
                  <a:pt x="51" y="56"/>
                  <a:pt x="51" y="56"/>
                </a:cubicBezTo>
                <a:cubicBezTo>
                  <a:pt x="48" y="56"/>
                  <a:pt x="48" y="56"/>
                  <a:pt x="48" y="56"/>
                </a:cubicBezTo>
                <a:cubicBezTo>
                  <a:pt x="48" y="181"/>
                  <a:pt x="48" y="181"/>
                  <a:pt x="48" y="181"/>
                </a:cubicBezTo>
                <a:cubicBezTo>
                  <a:pt x="48" y="186"/>
                  <a:pt x="45" y="189"/>
                  <a:pt x="40" y="189"/>
                </a:cubicBezTo>
                <a:cubicBezTo>
                  <a:pt x="35" y="189"/>
                  <a:pt x="33" y="186"/>
                  <a:pt x="33" y="181"/>
                </a:cubicBezTo>
                <a:cubicBezTo>
                  <a:pt x="33" y="107"/>
                  <a:pt x="33" y="107"/>
                  <a:pt x="33" y="107"/>
                </a:cubicBezTo>
                <a:cubicBezTo>
                  <a:pt x="29" y="107"/>
                  <a:pt x="29" y="107"/>
                  <a:pt x="29" y="107"/>
                </a:cubicBezTo>
                <a:cubicBezTo>
                  <a:pt x="29" y="181"/>
                  <a:pt x="29" y="181"/>
                  <a:pt x="29" y="181"/>
                </a:cubicBezTo>
                <a:cubicBezTo>
                  <a:pt x="29"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5" y="33"/>
                  <a:pt x="16" y="33"/>
                </a:cubicBezTo>
                <a:cubicBezTo>
                  <a:pt x="46" y="33"/>
                  <a:pt x="46" y="33"/>
                  <a:pt x="46" y="33"/>
                </a:cubicBezTo>
                <a:cubicBezTo>
                  <a:pt x="57" y="33"/>
                  <a:pt x="62" y="38"/>
                  <a:pt x="62" y="48"/>
                </a:cubicBezTo>
                <a:lnTo>
                  <a:pt x="62" y="108"/>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41" name="Freeform 21"/>
          <p:cNvSpPr>
            <a:spLocks noEditPoints="1"/>
          </p:cNvSpPr>
          <p:nvPr/>
        </p:nvSpPr>
        <p:spPr bwMode="auto">
          <a:xfrm>
            <a:off x="1500674" y="1711844"/>
            <a:ext cx="209551" cy="626533"/>
          </a:xfrm>
          <a:custGeom>
            <a:avLst/>
            <a:gdLst>
              <a:gd name="T0" fmla="*/ 45 w 63"/>
              <a:gd name="T1" fmla="*/ 15 h 189"/>
              <a:gd name="T2" fmla="*/ 41 w 63"/>
              <a:gd name="T3" fmla="*/ 27 h 189"/>
              <a:gd name="T4" fmla="*/ 32 w 63"/>
              <a:gd name="T5" fmla="*/ 32 h 189"/>
              <a:gd name="T6" fmla="*/ 23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3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3"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3"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42" name="Freeform 22"/>
          <p:cNvSpPr>
            <a:spLocks noEditPoints="1"/>
          </p:cNvSpPr>
          <p:nvPr/>
        </p:nvSpPr>
        <p:spPr bwMode="auto">
          <a:xfrm>
            <a:off x="2294424" y="1711844"/>
            <a:ext cx="209551" cy="626533"/>
          </a:xfrm>
          <a:custGeom>
            <a:avLst/>
            <a:gdLst>
              <a:gd name="T0" fmla="*/ 44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43" name="Freeform 23"/>
          <p:cNvSpPr>
            <a:spLocks noEditPoints="1"/>
          </p:cNvSpPr>
          <p:nvPr/>
        </p:nvSpPr>
        <p:spPr bwMode="auto">
          <a:xfrm>
            <a:off x="3054308" y="1711844"/>
            <a:ext cx="207433" cy="626533"/>
          </a:xfrm>
          <a:custGeom>
            <a:avLst/>
            <a:gdLst>
              <a:gd name="T0" fmla="*/ 44 w 63"/>
              <a:gd name="T1" fmla="*/ 15 h 189"/>
              <a:gd name="T2" fmla="*/ 41 w 63"/>
              <a:gd name="T3" fmla="*/ 27 h 189"/>
              <a:gd name="T4" fmla="*/ 31 w 63"/>
              <a:gd name="T5" fmla="*/ 32 h 189"/>
              <a:gd name="T6" fmla="*/ 22 w 63"/>
              <a:gd name="T7" fmla="*/ 27 h 189"/>
              <a:gd name="T8" fmla="*/ 19 w 63"/>
              <a:gd name="T9" fmla="*/ 15 h 189"/>
              <a:gd name="T10" fmla="*/ 22 w 63"/>
              <a:gd name="T11" fmla="*/ 4 h 189"/>
              <a:gd name="T12" fmla="*/ 31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1" y="32"/>
                </a:cubicBezTo>
                <a:cubicBezTo>
                  <a:pt x="28" y="32"/>
                  <a:pt x="25" y="30"/>
                  <a:pt x="22" y="27"/>
                </a:cubicBezTo>
                <a:cubicBezTo>
                  <a:pt x="20" y="23"/>
                  <a:pt x="19" y="19"/>
                  <a:pt x="19" y="15"/>
                </a:cubicBezTo>
                <a:cubicBezTo>
                  <a:pt x="19" y="11"/>
                  <a:pt x="20" y="7"/>
                  <a:pt x="22" y="4"/>
                </a:cubicBezTo>
                <a:cubicBezTo>
                  <a:pt x="25" y="1"/>
                  <a:pt x="28" y="0"/>
                  <a:pt x="31"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7" y="33"/>
                  <a:pt x="63" y="38"/>
                  <a:pt x="63" y="48"/>
                </a:cubicBezTo>
                <a:lnTo>
                  <a:pt x="63" y="108"/>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44" name="Freeform 24"/>
          <p:cNvSpPr>
            <a:spLocks noEditPoints="1"/>
          </p:cNvSpPr>
          <p:nvPr/>
        </p:nvSpPr>
        <p:spPr bwMode="auto">
          <a:xfrm>
            <a:off x="3837474" y="1711844"/>
            <a:ext cx="209551" cy="626533"/>
          </a:xfrm>
          <a:custGeom>
            <a:avLst/>
            <a:gdLst>
              <a:gd name="T0" fmla="*/ 44 w 63"/>
              <a:gd name="T1" fmla="*/ 15 h 189"/>
              <a:gd name="T2" fmla="*/ 40 w 63"/>
              <a:gd name="T3" fmla="*/ 27 h 189"/>
              <a:gd name="T4" fmla="*/ 31 w 63"/>
              <a:gd name="T5" fmla="*/ 32 h 189"/>
              <a:gd name="T6" fmla="*/ 22 w 63"/>
              <a:gd name="T7" fmla="*/ 27 h 189"/>
              <a:gd name="T8" fmla="*/ 18 w 63"/>
              <a:gd name="T9" fmla="*/ 15 h 189"/>
              <a:gd name="T10" fmla="*/ 22 w 63"/>
              <a:gd name="T11" fmla="*/ 4 h 189"/>
              <a:gd name="T12" fmla="*/ 31 w 63"/>
              <a:gd name="T13" fmla="*/ 0 h 189"/>
              <a:gd name="T14" fmla="*/ 40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6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0" y="27"/>
                </a:cubicBezTo>
                <a:cubicBezTo>
                  <a:pt x="38" y="30"/>
                  <a:pt x="35" y="32"/>
                  <a:pt x="31" y="32"/>
                </a:cubicBezTo>
                <a:cubicBezTo>
                  <a:pt x="28" y="32"/>
                  <a:pt x="25" y="30"/>
                  <a:pt x="22" y="27"/>
                </a:cubicBezTo>
                <a:cubicBezTo>
                  <a:pt x="20" y="23"/>
                  <a:pt x="18" y="19"/>
                  <a:pt x="18" y="15"/>
                </a:cubicBezTo>
                <a:cubicBezTo>
                  <a:pt x="18" y="11"/>
                  <a:pt x="20" y="7"/>
                  <a:pt x="22" y="4"/>
                </a:cubicBezTo>
                <a:cubicBezTo>
                  <a:pt x="25" y="1"/>
                  <a:pt x="28" y="0"/>
                  <a:pt x="31" y="0"/>
                </a:cubicBezTo>
                <a:cubicBezTo>
                  <a:pt x="35" y="0"/>
                  <a:pt x="38" y="1"/>
                  <a:pt x="40"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6" y="33"/>
                </a:cubicBezTo>
                <a:cubicBezTo>
                  <a:pt x="47" y="33"/>
                  <a:pt x="47" y="33"/>
                  <a:pt x="47" y="33"/>
                </a:cubicBezTo>
                <a:cubicBezTo>
                  <a:pt x="57" y="33"/>
                  <a:pt x="63" y="38"/>
                  <a:pt x="63" y="48"/>
                </a:cubicBezTo>
                <a:lnTo>
                  <a:pt x="63" y="108"/>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45" name="Freeform 25"/>
          <p:cNvSpPr>
            <a:spLocks noEditPoints="1"/>
          </p:cNvSpPr>
          <p:nvPr/>
        </p:nvSpPr>
        <p:spPr bwMode="auto">
          <a:xfrm>
            <a:off x="4616408" y="1711844"/>
            <a:ext cx="209551" cy="626533"/>
          </a:xfrm>
          <a:custGeom>
            <a:avLst/>
            <a:gdLst>
              <a:gd name="T0" fmla="*/ 45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rgbClr val="00B0F0">
              <a:alpha val="14902"/>
            </a:srgbClr>
          </a:solidFill>
          <a:ln w="19050" cap="flat">
            <a:noFill/>
            <a:prstDash val="solid"/>
            <a:miter lim="800000"/>
          </a:ln>
        </p:spPr>
        <p:txBody>
          <a:bodyPr vert="horz" wrap="square" lIns="91440" tIns="45720" rIns="91440" bIns="45720" numCol="1" anchor="t" anchorCtr="0" compatLnSpc="1"/>
          <a:lstStyle/>
          <a:p>
            <a:endParaRPr lang="en-US"/>
          </a:p>
        </p:txBody>
      </p:sp>
      <p:sp>
        <p:nvSpPr>
          <p:cNvPr id="46" name="Text Box 10"/>
          <p:cNvSpPr txBox="1">
            <a:spLocks noChangeArrowheads="1"/>
          </p:cNvSpPr>
          <p:nvPr/>
        </p:nvSpPr>
        <p:spPr bwMode="auto">
          <a:xfrm>
            <a:off x="5165691" y="1956508"/>
            <a:ext cx="2540000" cy="491490"/>
          </a:xfrm>
          <a:prstGeom prst="rect">
            <a:avLst/>
          </a:prstGeom>
          <a:noFill/>
          <a:ln w="9525">
            <a:noFill/>
            <a:miter lim="800000"/>
          </a:ln>
        </p:spPr>
        <p:txBody>
          <a:bodyPr wrap="square" lIns="60960" tIns="30480" rIns="60960" bIns="30480">
            <a:spAutoFit/>
          </a:bodyPr>
          <a:lstStyle/>
          <a:p>
            <a:pPr defTabSz="1450340"/>
            <a:r>
              <a:rPr lang="zh-CN" alt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开放平台</a:t>
            </a:r>
            <a:endParaRPr lang="zh-CN" alt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Text Box 10"/>
          <p:cNvSpPr txBox="1">
            <a:spLocks noChangeArrowheads="1"/>
          </p:cNvSpPr>
          <p:nvPr/>
        </p:nvSpPr>
        <p:spPr bwMode="auto">
          <a:xfrm>
            <a:off x="4916805" y="2585085"/>
            <a:ext cx="2359025" cy="553085"/>
          </a:xfrm>
          <a:prstGeom prst="rect">
            <a:avLst/>
          </a:prstGeom>
          <a:noFill/>
          <a:ln w="9525">
            <a:noFill/>
            <a:miter lim="800000"/>
          </a:ln>
        </p:spPr>
        <p:txBody>
          <a:bodyPr wrap="square" lIns="60960" tIns="30480" rIns="60960" bIns="30480">
            <a:spAutoFit/>
          </a:bodyPr>
          <a:lstStyle/>
          <a:p>
            <a:pPr defTabSz="1450340"/>
            <a:r>
              <a:rPr lang="en-US" sz="3200" b="1" dirty="0">
                <a:solidFill>
                  <a:schemeClr val="bg1"/>
                </a:solidFill>
                <a:latin typeface="Bebas Neue Bold" panose="020B0606020202050201" pitchFamily="34" charset="0"/>
                <a:ea typeface="Open Sans" panose="020B0606030504020204" pitchFamily="34" charset="0"/>
                <a:cs typeface="Open Sans" panose="020B0606030504020204" pitchFamily="34" charset="0"/>
              </a:rPr>
              <a:t>100%</a:t>
            </a:r>
            <a:r>
              <a:rPr lang="zh-CN" altLang="en-US" sz="3200" b="1" dirty="0">
                <a:solidFill>
                  <a:schemeClr val="bg1"/>
                </a:solidFill>
                <a:latin typeface="Bebas Neue Bold" panose="020B0606020202050201" pitchFamily="34" charset="0"/>
                <a:ea typeface="Open Sans" panose="020B0606030504020204" pitchFamily="34" charset="0"/>
                <a:cs typeface="Open Sans" panose="020B0606030504020204" pitchFamily="34" charset="0"/>
              </a:rPr>
              <a:t>获益</a:t>
            </a:r>
            <a:endParaRPr lang="zh-CN" altLang="en-US" sz="3200" b="1" dirty="0">
              <a:solidFill>
                <a:schemeClr val="bg1"/>
              </a:solidFill>
              <a:latin typeface="Bebas Neue Bold" panose="020B0606020202050201" pitchFamily="34" charset="0"/>
              <a:ea typeface="Open Sans" panose="020B0606030504020204" pitchFamily="34" charset="0"/>
              <a:cs typeface="Open Sans" panose="020B0606030504020204" pitchFamily="34" charset="0"/>
            </a:endParaRPr>
          </a:p>
        </p:txBody>
      </p:sp>
      <p:sp>
        <p:nvSpPr>
          <p:cNvPr id="48" name="TextBox 33"/>
          <p:cNvSpPr txBox="1"/>
          <p:nvPr/>
        </p:nvSpPr>
        <p:spPr>
          <a:xfrm>
            <a:off x="7114946" y="2075471"/>
            <a:ext cx="4381729" cy="1025525"/>
          </a:xfrm>
          <a:prstGeom prst="rect">
            <a:avLst/>
          </a:prstGeom>
          <a:noFill/>
        </p:spPr>
        <p:txBody>
          <a:bodyPr wrap="square" lIns="0" tIns="0" rIns="0" bIns="0" rtlCol="0">
            <a:spAutoFit/>
          </a:bodyPr>
          <a:lstStyle/>
          <a:p>
            <a:pPr algn="just">
              <a:lnSpc>
                <a:spcPts val="2000"/>
              </a:lnSpc>
            </a:pPr>
            <a:r>
              <a:rPr lang="zh-CN" altLang="en-US" sz="1300" dirty="0">
                <a:solidFill>
                  <a:schemeClr val="bg1"/>
                </a:solidFill>
                <a:latin typeface="微软雅黑" panose="020B0503020204020204" pitchFamily="34" charset="-122"/>
                <a:ea typeface="微软雅黑" panose="020B0503020204020204" pitchFamily="34" charset="-122"/>
              </a:rPr>
              <a:t>拥有</a:t>
            </a:r>
            <a:r>
              <a:rPr lang="en-US" altLang="zh-CN" sz="1300" dirty="0">
                <a:solidFill>
                  <a:schemeClr val="bg1"/>
                </a:solidFill>
                <a:latin typeface="微软雅黑" panose="020B0503020204020204" pitchFamily="34" charset="-122"/>
                <a:ea typeface="微软雅黑" panose="020B0503020204020204" pitchFamily="34" charset="-122"/>
              </a:rPr>
              <a:t>ITS</a:t>
            </a:r>
            <a:r>
              <a:rPr lang="zh-CN" altLang="en-US" sz="1300" dirty="0">
                <a:solidFill>
                  <a:schemeClr val="bg1"/>
                </a:solidFill>
                <a:latin typeface="微软雅黑" panose="020B0503020204020204" pitchFamily="34" charset="-122"/>
                <a:ea typeface="微软雅黑" panose="020B0503020204020204" pitchFamily="34" charset="-122"/>
              </a:rPr>
              <a:t>就是团队的一员。</a:t>
            </a:r>
            <a:endParaRPr lang="en-US" sz="1300" dirty="0">
              <a:solidFill>
                <a:schemeClr val="bg1"/>
              </a:solidFill>
              <a:latin typeface="微软雅黑" panose="020B0503020204020204" pitchFamily="34" charset="-122"/>
              <a:ea typeface="微软雅黑" panose="020B0503020204020204" pitchFamily="34" charset="-122"/>
            </a:endParaRPr>
          </a:p>
          <a:p>
            <a:pPr algn="just">
              <a:lnSpc>
                <a:spcPts val="2000"/>
              </a:lnSpc>
            </a:pPr>
            <a:r>
              <a:rPr lang="en-US" sz="1300" dirty="0">
                <a:solidFill>
                  <a:schemeClr val="bg1"/>
                </a:solidFill>
                <a:latin typeface="微软雅黑" panose="020B0503020204020204" pitchFamily="34" charset="-122"/>
                <a:ea typeface="微软雅黑" panose="020B0503020204020204" pitchFamily="34" charset="-122"/>
              </a:rPr>
              <a:t>ITS</a:t>
            </a:r>
            <a:r>
              <a:rPr lang="zh-CN" altLang="en-US" sz="1300" dirty="0">
                <a:solidFill>
                  <a:schemeClr val="bg1"/>
                </a:solidFill>
                <a:latin typeface="微软雅黑" panose="020B0503020204020204" pitchFamily="34" charset="-122"/>
                <a:ea typeface="微软雅黑" panose="020B0503020204020204" pitchFamily="34" charset="-122"/>
              </a:rPr>
              <a:t>始终招募具有庞大整合能力的合伙人，除了节点的建立外，</a:t>
            </a:r>
            <a:endParaRPr lang="zh-CN" altLang="en-US" sz="1300" dirty="0">
              <a:solidFill>
                <a:schemeClr val="bg1"/>
              </a:solidFill>
              <a:latin typeface="微软雅黑" panose="020B0503020204020204" pitchFamily="34" charset="-122"/>
              <a:ea typeface="微软雅黑" panose="020B0503020204020204" pitchFamily="34" charset="-122"/>
            </a:endParaRPr>
          </a:p>
          <a:p>
            <a:pPr algn="just">
              <a:lnSpc>
                <a:spcPts val="2000"/>
              </a:lnSpc>
            </a:pPr>
            <a:r>
              <a:rPr lang="zh-CN" altLang="en-US" sz="1300" dirty="0">
                <a:solidFill>
                  <a:schemeClr val="bg1"/>
                </a:solidFill>
                <a:latin typeface="微软雅黑" panose="020B0503020204020204" pitchFamily="34" charset="-122"/>
                <a:ea typeface="微软雅黑" panose="020B0503020204020204" pitchFamily="34" charset="-122"/>
              </a:rPr>
              <a:t>有能力的合伙人还将获得董事会的一席之位加之</a:t>
            </a:r>
            <a:r>
              <a:rPr lang="en-US" altLang="zh-CN" sz="1300" dirty="0">
                <a:solidFill>
                  <a:schemeClr val="bg1"/>
                </a:solidFill>
                <a:latin typeface="微软雅黑" panose="020B0503020204020204" pitchFamily="34" charset="-122"/>
                <a:ea typeface="微软雅黑" panose="020B0503020204020204" pitchFamily="34" charset="-122"/>
              </a:rPr>
              <a:t>ITS</a:t>
            </a:r>
            <a:r>
              <a:rPr lang="zh-CN" altLang="en-US" sz="1300" dirty="0">
                <a:solidFill>
                  <a:schemeClr val="bg1"/>
                </a:solidFill>
                <a:latin typeface="微软雅黑" panose="020B0503020204020204" pitchFamily="34" charset="-122"/>
                <a:ea typeface="微软雅黑" panose="020B0503020204020204" pitchFamily="34" charset="-122"/>
              </a:rPr>
              <a:t>奖励。</a:t>
            </a:r>
            <a:endParaRPr lang="zh-CN" altLang="en-US" sz="1300" dirty="0">
              <a:solidFill>
                <a:schemeClr val="bg1"/>
              </a:solidFill>
              <a:latin typeface="微软雅黑" panose="020B0503020204020204" pitchFamily="34" charset="-122"/>
              <a:ea typeface="微软雅黑" panose="020B0503020204020204" pitchFamily="34" charset="-122"/>
            </a:endParaRPr>
          </a:p>
          <a:p>
            <a:pPr algn="just">
              <a:lnSpc>
                <a:spcPts val="2000"/>
              </a:lnSpc>
            </a:pPr>
            <a:r>
              <a:rPr lang="en-US" altLang="zh-CN" sz="1300" dirty="0">
                <a:solidFill>
                  <a:schemeClr val="bg1"/>
                </a:solidFill>
                <a:latin typeface="微软雅黑" panose="020B0503020204020204" pitchFamily="34" charset="-122"/>
                <a:ea typeface="微软雅黑" panose="020B0503020204020204" pitchFamily="34" charset="-122"/>
              </a:rPr>
              <a:t>ITS</a:t>
            </a:r>
            <a:r>
              <a:rPr lang="zh-CN" altLang="en-US" sz="1300" dirty="0">
                <a:solidFill>
                  <a:schemeClr val="bg1"/>
                </a:solidFill>
                <a:latin typeface="微软雅黑" panose="020B0503020204020204" pitchFamily="34" charset="-122"/>
                <a:ea typeface="微软雅黑" panose="020B0503020204020204" pitchFamily="34" charset="-122"/>
              </a:rPr>
              <a:t>属于所有人，更属于对</a:t>
            </a:r>
            <a:r>
              <a:rPr lang="en-US" altLang="zh-CN" sz="1300" dirty="0">
                <a:solidFill>
                  <a:schemeClr val="bg1"/>
                </a:solidFill>
                <a:latin typeface="微软雅黑" panose="020B0503020204020204" pitchFamily="34" charset="-122"/>
                <a:ea typeface="微软雅黑" panose="020B0503020204020204" pitchFamily="34" charset="-122"/>
              </a:rPr>
              <a:t>ITS</a:t>
            </a:r>
            <a:r>
              <a:rPr lang="zh-CN" altLang="en-US" sz="1300" dirty="0">
                <a:solidFill>
                  <a:schemeClr val="bg1"/>
                </a:solidFill>
                <a:latin typeface="微软雅黑" panose="020B0503020204020204" pitchFamily="34" charset="-122"/>
                <a:ea typeface="微软雅黑" panose="020B0503020204020204" pitchFamily="34" charset="-122"/>
              </a:rPr>
              <a:t>做出庞大贡献的参与者们。</a:t>
            </a:r>
            <a:endParaRPr lang="zh-CN" altLang="en-US" sz="130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5207000" y="3367240"/>
            <a:ext cx="6289675" cy="45719"/>
          </a:xfrm>
          <a:prstGeom prst="rect">
            <a:avLst/>
          </a:pr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45D8FF"/>
              </a:solidFill>
              <a:ea typeface="微软雅黑" panose="020B0503020204020204" pitchFamily="34" charset="-122"/>
            </a:endParaRPr>
          </a:p>
        </p:txBody>
      </p:sp>
      <p:sp>
        <p:nvSpPr>
          <p:cNvPr id="50" name="矩形 49"/>
          <p:cNvSpPr/>
          <p:nvPr/>
        </p:nvSpPr>
        <p:spPr>
          <a:xfrm>
            <a:off x="5207000" y="1767040"/>
            <a:ext cx="6289675" cy="45719"/>
          </a:xfrm>
          <a:prstGeom prst="rect">
            <a:avLst/>
          </a:pr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45D8FF"/>
              </a:solidFill>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ppt_x"/>
                                          </p:val>
                                        </p:tav>
                                        <p:tav tm="100000">
                                          <p:val>
                                            <p:strVal val="#ppt_x"/>
                                          </p:val>
                                        </p:tav>
                                      </p:tavLst>
                                    </p:anim>
                                    <p:anim calcmode="lin" valueType="num">
                                      <p:cBhvr additive="base">
                                        <p:cTn id="8" dur="3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ppt_x"/>
                                          </p:val>
                                        </p:tav>
                                        <p:tav tm="100000">
                                          <p:val>
                                            <p:strVal val="#ppt_x"/>
                                          </p:val>
                                        </p:tav>
                                      </p:tavLst>
                                    </p:anim>
                                    <p:anim calcmode="lin" valueType="num">
                                      <p:cBhvr additive="base">
                                        <p:cTn id="12" dur="3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300" fill="hold"/>
                                        <p:tgtEl>
                                          <p:spTgt spid="25"/>
                                        </p:tgtEl>
                                        <p:attrNameLst>
                                          <p:attrName>ppt_x</p:attrName>
                                        </p:attrNameLst>
                                      </p:cBhvr>
                                      <p:tavLst>
                                        <p:tav tm="0">
                                          <p:val>
                                            <p:strVal val="#ppt_x"/>
                                          </p:val>
                                        </p:tav>
                                        <p:tav tm="100000">
                                          <p:val>
                                            <p:strVal val="#ppt_x"/>
                                          </p:val>
                                        </p:tav>
                                      </p:tavLst>
                                    </p:anim>
                                    <p:anim calcmode="lin" valueType="num">
                                      <p:cBhvr additive="base">
                                        <p:cTn id="16" dur="3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300" fill="hold"/>
                                        <p:tgtEl>
                                          <p:spTgt spid="28"/>
                                        </p:tgtEl>
                                        <p:attrNameLst>
                                          <p:attrName>ppt_x</p:attrName>
                                        </p:attrNameLst>
                                      </p:cBhvr>
                                      <p:tavLst>
                                        <p:tav tm="0">
                                          <p:val>
                                            <p:strVal val="#ppt_x"/>
                                          </p:val>
                                        </p:tav>
                                        <p:tav tm="100000">
                                          <p:val>
                                            <p:strVal val="#ppt_x"/>
                                          </p:val>
                                        </p:tav>
                                      </p:tavLst>
                                    </p:anim>
                                    <p:anim calcmode="lin" valueType="num">
                                      <p:cBhvr additive="base">
                                        <p:cTn id="20" dur="3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300" fill="hold"/>
                                        <p:tgtEl>
                                          <p:spTgt spid="30"/>
                                        </p:tgtEl>
                                        <p:attrNameLst>
                                          <p:attrName>ppt_x</p:attrName>
                                        </p:attrNameLst>
                                      </p:cBhvr>
                                      <p:tavLst>
                                        <p:tav tm="0">
                                          <p:val>
                                            <p:strVal val="#ppt_x"/>
                                          </p:val>
                                        </p:tav>
                                        <p:tav tm="100000">
                                          <p:val>
                                            <p:strVal val="#ppt_x"/>
                                          </p:val>
                                        </p:tav>
                                      </p:tavLst>
                                    </p:anim>
                                    <p:anim calcmode="lin" valueType="num">
                                      <p:cBhvr additive="base">
                                        <p:cTn id="24" dur="3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300" fill="hold"/>
                                        <p:tgtEl>
                                          <p:spTgt spid="29"/>
                                        </p:tgtEl>
                                        <p:attrNameLst>
                                          <p:attrName>ppt_x</p:attrName>
                                        </p:attrNameLst>
                                      </p:cBhvr>
                                      <p:tavLst>
                                        <p:tav tm="0">
                                          <p:val>
                                            <p:strVal val="#ppt_x"/>
                                          </p:val>
                                        </p:tav>
                                        <p:tav tm="100000">
                                          <p:val>
                                            <p:strVal val="#ppt_x"/>
                                          </p:val>
                                        </p:tav>
                                      </p:tavLst>
                                    </p:anim>
                                    <p:anim calcmode="lin" valueType="num">
                                      <p:cBhvr additive="base">
                                        <p:cTn id="28" dur="3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300" fill="hold"/>
                                        <p:tgtEl>
                                          <p:spTgt spid="33"/>
                                        </p:tgtEl>
                                        <p:attrNameLst>
                                          <p:attrName>ppt_x</p:attrName>
                                        </p:attrNameLst>
                                      </p:cBhvr>
                                      <p:tavLst>
                                        <p:tav tm="0">
                                          <p:val>
                                            <p:strVal val="#ppt_x"/>
                                          </p:val>
                                        </p:tav>
                                        <p:tav tm="100000">
                                          <p:val>
                                            <p:strVal val="#ppt_x"/>
                                          </p:val>
                                        </p:tav>
                                      </p:tavLst>
                                    </p:anim>
                                    <p:anim calcmode="lin" valueType="num">
                                      <p:cBhvr additive="base">
                                        <p:cTn id="32" dur="3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300" fill="hold"/>
                                        <p:tgtEl>
                                          <p:spTgt spid="31"/>
                                        </p:tgtEl>
                                        <p:attrNameLst>
                                          <p:attrName>ppt_x</p:attrName>
                                        </p:attrNameLst>
                                      </p:cBhvr>
                                      <p:tavLst>
                                        <p:tav tm="0">
                                          <p:val>
                                            <p:strVal val="#ppt_x"/>
                                          </p:val>
                                        </p:tav>
                                        <p:tav tm="100000">
                                          <p:val>
                                            <p:strVal val="#ppt_x"/>
                                          </p:val>
                                        </p:tav>
                                      </p:tavLst>
                                    </p:anim>
                                    <p:anim calcmode="lin" valueType="num">
                                      <p:cBhvr additive="base">
                                        <p:cTn id="36" dur="3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300" fill="hold"/>
                                        <p:tgtEl>
                                          <p:spTgt spid="32"/>
                                        </p:tgtEl>
                                        <p:attrNameLst>
                                          <p:attrName>ppt_x</p:attrName>
                                        </p:attrNameLst>
                                      </p:cBhvr>
                                      <p:tavLst>
                                        <p:tav tm="0">
                                          <p:val>
                                            <p:strVal val="#ppt_x"/>
                                          </p:val>
                                        </p:tav>
                                        <p:tav tm="100000">
                                          <p:val>
                                            <p:strVal val="#ppt_x"/>
                                          </p:val>
                                        </p:tav>
                                      </p:tavLst>
                                    </p:anim>
                                    <p:anim calcmode="lin" valueType="num">
                                      <p:cBhvr additive="base">
                                        <p:cTn id="40" dur="3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300" fill="hold"/>
                                        <p:tgtEl>
                                          <p:spTgt spid="34"/>
                                        </p:tgtEl>
                                        <p:attrNameLst>
                                          <p:attrName>ppt_x</p:attrName>
                                        </p:attrNameLst>
                                      </p:cBhvr>
                                      <p:tavLst>
                                        <p:tav tm="0">
                                          <p:val>
                                            <p:strVal val="#ppt_x"/>
                                          </p:val>
                                        </p:tav>
                                        <p:tav tm="100000">
                                          <p:val>
                                            <p:strVal val="#ppt_x"/>
                                          </p:val>
                                        </p:tav>
                                      </p:tavLst>
                                    </p:anim>
                                    <p:anim calcmode="lin" valueType="num">
                                      <p:cBhvr additive="base">
                                        <p:cTn id="44" dur="300" fill="hold"/>
                                        <p:tgtEl>
                                          <p:spTgt spid="3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300" fill="hold"/>
                                        <p:tgtEl>
                                          <p:spTgt spid="39"/>
                                        </p:tgtEl>
                                        <p:attrNameLst>
                                          <p:attrName>ppt_x</p:attrName>
                                        </p:attrNameLst>
                                      </p:cBhvr>
                                      <p:tavLst>
                                        <p:tav tm="0">
                                          <p:val>
                                            <p:strVal val="#ppt_x"/>
                                          </p:val>
                                        </p:tav>
                                        <p:tav tm="100000">
                                          <p:val>
                                            <p:strVal val="#ppt_x"/>
                                          </p:val>
                                        </p:tav>
                                      </p:tavLst>
                                    </p:anim>
                                    <p:anim calcmode="lin" valueType="num">
                                      <p:cBhvr additive="base">
                                        <p:cTn id="48" dur="3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300" fill="hold"/>
                                        <p:tgtEl>
                                          <p:spTgt spid="38"/>
                                        </p:tgtEl>
                                        <p:attrNameLst>
                                          <p:attrName>ppt_x</p:attrName>
                                        </p:attrNameLst>
                                      </p:cBhvr>
                                      <p:tavLst>
                                        <p:tav tm="0">
                                          <p:val>
                                            <p:strVal val="#ppt_x"/>
                                          </p:val>
                                        </p:tav>
                                        <p:tav tm="100000">
                                          <p:val>
                                            <p:strVal val="#ppt_x"/>
                                          </p:val>
                                        </p:tav>
                                      </p:tavLst>
                                    </p:anim>
                                    <p:anim calcmode="lin" valueType="num">
                                      <p:cBhvr additive="base">
                                        <p:cTn id="52" dur="3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300" fill="hold"/>
                                        <p:tgtEl>
                                          <p:spTgt spid="35"/>
                                        </p:tgtEl>
                                        <p:attrNameLst>
                                          <p:attrName>ppt_x</p:attrName>
                                        </p:attrNameLst>
                                      </p:cBhvr>
                                      <p:tavLst>
                                        <p:tav tm="0">
                                          <p:val>
                                            <p:strVal val="#ppt_x"/>
                                          </p:val>
                                        </p:tav>
                                        <p:tav tm="100000">
                                          <p:val>
                                            <p:strVal val="#ppt_x"/>
                                          </p:val>
                                        </p:tav>
                                      </p:tavLst>
                                    </p:anim>
                                    <p:anim calcmode="lin" valueType="num">
                                      <p:cBhvr additive="base">
                                        <p:cTn id="56" dur="3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300" fill="hold"/>
                                        <p:tgtEl>
                                          <p:spTgt spid="36"/>
                                        </p:tgtEl>
                                        <p:attrNameLst>
                                          <p:attrName>ppt_x</p:attrName>
                                        </p:attrNameLst>
                                      </p:cBhvr>
                                      <p:tavLst>
                                        <p:tav tm="0">
                                          <p:val>
                                            <p:strVal val="#ppt_x"/>
                                          </p:val>
                                        </p:tav>
                                        <p:tav tm="100000">
                                          <p:val>
                                            <p:strVal val="#ppt_x"/>
                                          </p:val>
                                        </p:tav>
                                      </p:tavLst>
                                    </p:anim>
                                    <p:anim calcmode="lin" valueType="num">
                                      <p:cBhvr additive="base">
                                        <p:cTn id="60" dur="3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300" fill="hold"/>
                                        <p:tgtEl>
                                          <p:spTgt spid="37"/>
                                        </p:tgtEl>
                                        <p:attrNameLst>
                                          <p:attrName>ppt_x</p:attrName>
                                        </p:attrNameLst>
                                      </p:cBhvr>
                                      <p:tavLst>
                                        <p:tav tm="0">
                                          <p:val>
                                            <p:strVal val="#ppt_x"/>
                                          </p:val>
                                        </p:tav>
                                        <p:tav tm="100000">
                                          <p:val>
                                            <p:strVal val="#ppt_x"/>
                                          </p:val>
                                        </p:tav>
                                      </p:tavLst>
                                    </p:anim>
                                    <p:anim calcmode="lin" valueType="num">
                                      <p:cBhvr additive="base">
                                        <p:cTn id="64" dur="3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300" fill="hold"/>
                                        <p:tgtEl>
                                          <p:spTgt spid="40"/>
                                        </p:tgtEl>
                                        <p:attrNameLst>
                                          <p:attrName>ppt_x</p:attrName>
                                        </p:attrNameLst>
                                      </p:cBhvr>
                                      <p:tavLst>
                                        <p:tav tm="0">
                                          <p:val>
                                            <p:strVal val="#ppt_x"/>
                                          </p:val>
                                        </p:tav>
                                        <p:tav tm="100000">
                                          <p:val>
                                            <p:strVal val="#ppt_x"/>
                                          </p:val>
                                        </p:tav>
                                      </p:tavLst>
                                    </p:anim>
                                    <p:anim calcmode="lin" valueType="num">
                                      <p:cBhvr additive="base">
                                        <p:cTn id="68" dur="3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300" fill="hold"/>
                                        <p:tgtEl>
                                          <p:spTgt spid="41"/>
                                        </p:tgtEl>
                                        <p:attrNameLst>
                                          <p:attrName>ppt_x</p:attrName>
                                        </p:attrNameLst>
                                      </p:cBhvr>
                                      <p:tavLst>
                                        <p:tav tm="0">
                                          <p:val>
                                            <p:strVal val="#ppt_x"/>
                                          </p:val>
                                        </p:tav>
                                        <p:tav tm="100000">
                                          <p:val>
                                            <p:strVal val="#ppt_x"/>
                                          </p:val>
                                        </p:tav>
                                      </p:tavLst>
                                    </p:anim>
                                    <p:anim calcmode="lin" valueType="num">
                                      <p:cBhvr additive="base">
                                        <p:cTn id="72" dur="3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300" fill="hold"/>
                                        <p:tgtEl>
                                          <p:spTgt spid="42"/>
                                        </p:tgtEl>
                                        <p:attrNameLst>
                                          <p:attrName>ppt_x</p:attrName>
                                        </p:attrNameLst>
                                      </p:cBhvr>
                                      <p:tavLst>
                                        <p:tav tm="0">
                                          <p:val>
                                            <p:strVal val="#ppt_x"/>
                                          </p:val>
                                        </p:tav>
                                        <p:tav tm="100000">
                                          <p:val>
                                            <p:strVal val="#ppt_x"/>
                                          </p:val>
                                        </p:tav>
                                      </p:tavLst>
                                    </p:anim>
                                    <p:anim calcmode="lin" valueType="num">
                                      <p:cBhvr additive="base">
                                        <p:cTn id="76" dur="3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300" fill="hold"/>
                                        <p:tgtEl>
                                          <p:spTgt spid="43"/>
                                        </p:tgtEl>
                                        <p:attrNameLst>
                                          <p:attrName>ppt_x</p:attrName>
                                        </p:attrNameLst>
                                      </p:cBhvr>
                                      <p:tavLst>
                                        <p:tav tm="0">
                                          <p:val>
                                            <p:strVal val="#ppt_x"/>
                                          </p:val>
                                        </p:tav>
                                        <p:tav tm="100000">
                                          <p:val>
                                            <p:strVal val="#ppt_x"/>
                                          </p:val>
                                        </p:tav>
                                      </p:tavLst>
                                    </p:anim>
                                    <p:anim calcmode="lin" valueType="num">
                                      <p:cBhvr additive="base">
                                        <p:cTn id="80" dur="300" fill="hold"/>
                                        <p:tgtEl>
                                          <p:spTgt spid="4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300" fill="hold"/>
                                        <p:tgtEl>
                                          <p:spTgt spid="44"/>
                                        </p:tgtEl>
                                        <p:attrNameLst>
                                          <p:attrName>ppt_x</p:attrName>
                                        </p:attrNameLst>
                                      </p:cBhvr>
                                      <p:tavLst>
                                        <p:tav tm="0">
                                          <p:val>
                                            <p:strVal val="#ppt_x"/>
                                          </p:val>
                                        </p:tav>
                                        <p:tav tm="100000">
                                          <p:val>
                                            <p:strVal val="#ppt_x"/>
                                          </p:val>
                                        </p:tav>
                                      </p:tavLst>
                                    </p:anim>
                                    <p:anim calcmode="lin" valueType="num">
                                      <p:cBhvr additive="base">
                                        <p:cTn id="84" dur="3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300" fill="hold"/>
                                        <p:tgtEl>
                                          <p:spTgt spid="45"/>
                                        </p:tgtEl>
                                        <p:attrNameLst>
                                          <p:attrName>ppt_x</p:attrName>
                                        </p:attrNameLst>
                                      </p:cBhvr>
                                      <p:tavLst>
                                        <p:tav tm="0">
                                          <p:val>
                                            <p:strVal val="#ppt_x"/>
                                          </p:val>
                                        </p:tav>
                                        <p:tav tm="100000">
                                          <p:val>
                                            <p:strVal val="#ppt_x"/>
                                          </p:val>
                                        </p:tav>
                                      </p:tavLst>
                                    </p:anim>
                                    <p:anim calcmode="lin" valueType="num">
                                      <p:cBhvr additive="base">
                                        <p:cTn id="88" dur="300" fill="hold"/>
                                        <p:tgtEl>
                                          <p:spTgt spid="45"/>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2" presetClass="entr" presetSubtype="8" fill="hold" grpId="0" nodeType="afterEffect">
                                  <p:stCondLst>
                                    <p:cond delay="0"/>
                                  </p:stCondLst>
                                  <p:childTnLst>
                                    <p:set>
                                      <p:cBhvr>
                                        <p:cTn id="91" dur="1" fill="hold">
                                          <p:stCondLst>
                                            <p:cond delay="0"/>
                                          </p:stCondLst>
                                        </p:cTn>
                                        <p:tgtEl>
                                          <p:spTgt spid="49"/>
                                        </p:tgtEl>
                                        <p:attrNameLst>
                                          <p:attrName>style.visibility</p:attrName>
                                        </p:attrNameLst>
                                      </p:cBhvr>
                                      <p:to>
                                        <p:strVal val="visible"/>
                                      </p:to>
                                    </p:set>
                                    <p:anim calcmode="lin" valueType="num">
                                      <p:cBhvr additive="base">
                                        <p:cTn id="92" dur="500" fill="hold"/>
                                        <p:tgtEl>
                                          <p:spTgt spid="49"/>
                                        </p:tgtEl>
                                        <p:attrNameLst>
                                          <p:attrName>ppt_x</p:attrName>
                                        </p:attrNameLst>
                                      </p:cBhvr>
                                      <p:tavLst>
                                        <p:tav tm="0">
                                          <p:val>
                                            <p:strVal val="0-#ppt_w/2"/>
                                          </p:val>
                                        </p:tav>
                                        <p:tav tm="100000">
                                          <p:val>
                                            <p:strVal val="#ppt_x"/>
                                          </p:val>
                                        </p:tav>
                                      </p:tavLst>
                                    </p:anim>
                                    <p:anim calcmode="lin" valueType="num">
                                      <p:cBhvr additive="base">
                                        <p:cTn id="93" dur="500" fill="hold"/>
                                        <p:tgtEl>
                                          <p:spTgt spid="49"/>
                                        </p:tgtEl>
                                        <p:attrNameLst>
                                          <p:attrName>ppt_y</p:attrName>
                                        </p:attrNameLst>
                                      </p:cBhvr>
                                      <p:tavLst>
                                        <p:tav tm="0">
                                          <p:val>
                                            <p:strVal val="#ppt_y"/>
                                          </p:val>
                                        </p:tav>
                                        <p:tav tm="100000">
                                          <p:val>
                                            <p:strVal val="#ppt_y"/>
                                          </p:val>
                                        </p:tav>
                                      </p:tavLst>
                                    </p:anim>
                                  </p:childTnLst>
                                </p:cTn>
                              </p:par>
                              <p:par>
                                <p:cTn id="94" presetID="2" presetClass="entr" presetSubtype="2"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 calcmode="lin" valueType="num">
                                      <p:cBhvr additive="base">
                                        <p:cTn id="96" dur="500" fill="hold"/>
                                        <p:tgtEl>
                                          <p:spTgt spid="50"/>
                                        </p:tgtEl>
                                        <p:attrNameLst>
                                          <p:attrName>ppt_x</p:attrName>
                                        </p:attrNameLst>
                                      </p:cBhvr>
                                      <p:tavLst>
                                        <p:tav tm="0">
                                          <p:val>
                                            <p:strVal val="1+#ppt_w/2"/>
                                          </p:val>
                                        </p:tav>
                                        <p:tav tm="100000">
                                          <p:val>
                                            <p:strVal val="#ppt_x"/>
                                          </p:val>
                                        </p:tav>
                                      </p:tavLst>
                                    </p:anim>
                                    <p:anim calcmode="lin" valueType="num">
                                      <p:cBhvr additive="base">
                                        <p:cTn id="97" dur="500" fill="hold"/>
                                        <p:tgtEl>
                                          <p:spTgt spid="50"/>
                                        </p:tgtEl>
                                        <p:attrNameLst>
                                          <p:attrName>ppt_y</p:attrName>
                                        </p:attrNameLst>
                                      </p:cBhvr>
                                      <p:tavLst>
                                        <p:tav tm="0">
                                          <p:val>
                                            <p:strVal val="#ppt_y"/>
                                          </p:val>
                                        </p:tav>
                                        <p:tav tm="100000">
                                          <p:val>
                                            <p:strVal val="#ppt_y"/>
                                          </p:val>
                                        </p:tav>
                                      </p:tavLst>
                                    </p:anim>
                                  </p:childTnLst>
                                </p:cTn>
                              </p:par>
                            </p:childTnLst>
                          </p:cTn>
                        </p:par>
                        <p:par>
                          <p:cTn id="98" fill="hold">
                            <p:stCondLst>
                              <p:cond delay="1000"/>
                            </p:stCondLst>
                            <p:childTnLst>
                              <p:par>
                                <p:cTn id="99" presetID="2" presetClass="entr" presetSubtype="4" fill="hold" grpId="0" nodeType="after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350" fill="hold"/>
                                        <p:tgtEl>
                                          <p:spTgt spid="47"/>
                                        </p:tgtEl>
                                        <p:attrNameLst>
                                          <p:attrName>ppt_x</p:attrName>
                                        </p:attrNameLst>
                                      </p:cBhvr>
                                      <p:tavLst>
                                        <p:tav tm="0">
                                          <p:val>
                                            <p:strVal val="#ppt_x"/>
                                          </p:val>
                                        </p:tav>
                                        <p:tav tm="100000">
                                          <p:val>
                                            <p:strVal val="#ppt_x"/>
                                          </p:val>
                                        </p:tav>
                                      </p:tavLst>
                                    </p:anim>
                                    <p:anim calcmode="lin" valueType="num">
                                      <p:cBhvr additive="base">
                                        <p:cTn id="102" dur="350" fill="hold"/>
                                        <p:tgtEl>
                                          <p:spTgt spid="47"/>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15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350" fill="hold"/>
                                        <p:tgtEl>
                                          <p:spTgt spid="46"/>
                                        </p:tgtEl>
                                        <p:attrNameLst>
                                          <p:attrName>ppt_x</p:attrName>
                                        </p:attrNameLst>
                                      </p:cBhvr>
                                      <p:tavLst>
                                        <p:tav tm="0">
                                          <p:val>
                                            <p:strVal val="#ppt_x"/>
                                          </p:val>
                                        </p:tav>
                                        <p:tav tm="100000">
                                          <p:val>
                                            <p:strVal val="#ppt_x"/>
                                          </p:val>
                                        </p:tav>
                                      </p:tavLst>
                                    </p:anim>
                                    <p:anim calcmode="lin" valueType="num">
                                      <p:cBhvr additive="base">
                                        <p:cTn id="106" dur="35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2" fill="hold" grpId="0" nodeType="withEffect">
                                  <p:stCondLst>
                                    <p:cond delay="300"/>
                                  </p:stCondLst>
                                  <p:childTnLst>
                                    <p:set>
                                      <p:cBhvr>
                                        <p:cTn id="108" dur="1" fill="hold">
                                          <p:stCondLst>
                                            <p:cond delay="0"/>
                                          </p:stCondLst>
                                        </p:cTn>
                                        <p:tgtEl>
                                          <p:spTgt spid="48"/>
                                        </p:tgtEl>
                                        <p:attrNameLst>
                                          <p:attrName>style.visibility</p:attrName>
                                        </p:attrNameLst>
                                      </p:cBhvr>
                                      <p:to>
                                        <p:strVal val="visible"/>
                                      </p:to>
                                    </p:set>
                                    <p:anim calcmode="lin" valueType="num">
                                      <p:cBhvr additive="base">
                                        <p:cTn id="109" dur="350" fill="hold"/>
                                        <p:tgtEl>
                                          <p:spTgt spid="48"/>
                                        </p:tgtEl>
                                        <p:attrNameLst>
                                          <p:attrName>ppt_x</p:attrName>
                                        </p:attrNameLst>
                                      </p:cBhvr>
                                      <p:tavLst>
                                        <p:tav tm="0">
                                          <p:val>
                                            <p:strVal val="1+#ppt_w/2"/>
                                          </p:val>
                                        </p:tav>
                                        <p:tav tm="100000">
                                          <p:val>
                                            <p:strVal val="#ppt_x"/>
                                          </p:val>
                                        </p:tav>
                                      </p:tavLst>
                                    </p:anim>
                                    <p:anim calcmode="lin" valueType="num">
                                      <p:cBhvr additive="base">
                                        <p:cTn id="110" dur="350" fill="hold"/>
                                        <p:tgtEl>
                                          <p:spTgt spid="48"/>
                                        </p:tgtEl>
                                        <p:attrNameLst>
                                          <p:attrName>ppt_y</p:attrName>
                                        </p:attrNameLst>
                                      </p:cBhvr>
                                      <p:tavLst>
                                        <p:tav tm="0">
                                          <p:val>
                                            <p:strVal val="#ppt_y"/>
                                          </p:val>
                                        </p:tav>
                                        <p:tav tm="100000">
                                          <p:val>
                                            <p:strVal val="#ppt_y"/>
                                          </p:val>
                                        </p:tav>
                                      </p:tavLst>
                                    </p:anim>
                                  </p:childTnLst>
                                </p:cTn>
                              </p:par>
                            </p:childTnLst>
                          </p:cTn>
                        </p:par>
                        <p:par>
                          <p:cTn id="111" fill="hold">
                            <p:stCondLst>
                              <p:cond delay="1500"/>
                            </p:stCondLst>
                            <p:childTnLst>
                              <p:par>
                                <p:cTn id="112" presetID="42" presetClass="entr" presetSubtype="0" fill="hold" grpId="0" nodeType="after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fade">
                                      <p:cBhvr>
                                        <p:cTn id="114" dur="800"/>
                                        <p:tgtEl>
                                          <p:spTgt spid="23"/>
                                        </p:tgtEl>
                                      </p:cBhvr>
                                    </p:animEffect>
                                    <p:anim calcmode="lin" valueType="num">
                                      <p:cBhvr>
                                        <p:cTn id="115" dur="800" fill="hold"/>
                                        <p:tgtEl>
                                          <p:spTgt spid="23"/>
                                        </p:tgtEl>
                                        <p:attrNameLst>
                                          <p:attrName>ppt_x</p:attrName>
                                        </p:attrNameLst>
                                      </p:cBhvr>
                                      <p:tavLst>
                                        <p:tav tm="0">
                                          <p:val>
                                            <p:strVal val="#ppt_x"/>
                                          </p:val>
                                        </p:tav>
                                        <p:tav tm="100000">
                                          <p:val>
                                            <p:strVal val="#ppt_x"/>
                                          </p:val>
                                        </p:tav>
                                      </p:tavLst>
                                    </p:anim>
                                    <p:anim calcmode="lin" valueType="num">
                                      <p:cBhvr>
                                        <p:cTn id="116" dur="800" fill="hold"/>
                                        <p:tgtEl>
                                          <p:spTgt spid="23"/>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fade">
                                      <p:cBhvr>
                                        <p:cTn id="119" dur="800"/>
                                        <p:tgtEl>
                                          <p:spTgt spid="16"/>
                                        </p:tgtEl>
                                      </p:cBhvr>
                                    </p:animEffect>
                                    <p:anim calcmode="lin" valueType="num">
                                      <p:cBhvr>
                                        <p:cTn id="120" dur="800" fill="hold"/>
                                        <p:tgtEl>
                                          <p:spTgt spid="16"/>
                                        </p:tgtEl>
                                        <p:attrNameLst>
                                          <p:attrName>ppt_x</p:attrName>
                                        </p:attrNameLst>
                                      </p:cBhvr>
                                      <p:tavLst>
                                        <p:tav tm="0">
                                          <p:val>
                                            <p:strVal val="#ppt_x"/>
                                          </p:val>
                                        </p:tav>
                                        <p:tav tm="100000">
                                          <p:val>
                                            <p:strVal val="#ppt_x"/>
                                          </p:val>
                                        </p:tav>
                                      </p:tavLst>
                                    </p:anim>
                                    <p:anim calcmode="lin" valueType="num">
                                      <p:cBhvr>
                                        <p:cTn id="121" dur="800" fill="hold"/>
                                        <p:tgtEl>
                                          <p:spTgt spid="16"/>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15"/>
                                        </p:tgtEl>
                                        <p:attrNameLst>
                                          <p:attrName>style.visibility</p:attrName>
                                        </p:attrNameLst>
                                      </p:cBhvr>
                                      <p:to>
                                        <p:strVal val="visible"/>
                                      </p:to>
                                    </p:set>
                                    <p:animEffect transition="in" filter="fade">
                                      <p:cBhvr>
                                        <p:cTn id="124" dur="800"/>
                                        <p:tgtEl>
                                          <p:spTgt spid="15"/>
                                        </p:tgtEl>
                                      </p:cBhvr>
                                    </p:animEffect>
                                    <p:anim calcmode="lin" valueType="num">
                                      <p:cBhvr>
                                        <p:cTn id="125" dur="800" fill="hold"/>
                                        <p:tgtEl>
                                          <p:spTgt spid="15"/>
                                        </p:tgtEl>
                                        <p:attrNameLst>
                                          <p:attrName>ppt_x</p:attrName>
                                        </p:attrNameLst>
                                      </p:cBhvr>
                                      <p:tavLst>
                                        <p:tav tm="0">
                                          <p:val>
                                            <p:strVal val="#ppt_x"/>
                                          </p:val>
                                        </p:tav>
                                        <p:tav tm="100000">
                                          <p:val>
                                            <p:strVal val="#ppt_x"/>
                                          </p:val>
                                        </p:tav>
                                      </p:tavLst>
                                    </p:anim>
                                    <p:anim calcmode="lin" valueType="num">
                                      <p:cBhvr>
                                        <p:cTn id="126" dur="800" fill="hold"/>
                                        <p:tgtEl>
                                          <p:spTgt spid="15"/>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9"/>
                                        </p:tgtEl>
                                        <p:attrNameLst>
                                          <p:attrName>style.visibility</p:attrName>
                                        </p:attrNameLst>
                                      </p:cBhvr>
                                      <p:to>
                                        <p:strVal val="visible"/>
                                      </p:to>
                                    </p:set>
                                    <p:animEffect transition="in" filter="fade">
                                      <p:cBhvr>
                                        <p:cTn id="129" dur="800"/>
                                        <p:tgtEl>
                                          <p:spTgt spid="9"/>
                                        </p:tgtEl>
                                      </p:cBhvr>
                                    </p:animEffect>
                                    <p:anim calcmode="lin" valueType="num">
                                      <p:cBhvr>
                                        <p:cTn id="130" dur="800" fill="hold"/>
                                        <p:tgtEl>
                                          <p:spTgt spid="9"/>
                                        </p:tgtEl>
                                        <p:attrNameLst>
                                          <p:attrName>ppt_x</p:attrName>
                                        </p:attrNameLst>
                                      </p:cBhvr>
                                      <p:tavLst>
                                        <p:tav tm="0">
                                          <p:val>
                                            <p:strVal val="#ppt_x"/>
                                          </p:val>
                                        </p:tav>
                                        <p:tav tm="100000">
                                          <p:val>
                                            <p:strVal val="#ppt_x"/>
                                          </p:val>
                                        </p:tav>
                                      </p:tavLst>
                                    </p:anim>
                                    <p:anim calcmode="lin" valueType="num">
                                      <p:cBhvr>
                                        <p:cTn id="131" dur="800" fill="hold"/>
                                        <p:tgtEl>
                                          <p:spTgt spid="9"/>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500"/>
                                  </p:stCondLst>
                                  <p:childTnLst>
                                    <p:set>
                                      <p:cBhvr>
                                        <p:cTn id="133" dur="1" fill="hold">
                                          <p:stCondLst>
                                            <p:cond delay="0"/>
                                          </p:stCondLst>
                                        </p:cTn>
                                        <p:tgtEl>
                                          <p:spTgt spid="21"/>
                                        </p:tgtEl>
                                        <p:attrNameLst>
                                          <p:attrName>style.visibility</p:attrName>
                                        </p:attrNameLst>
                                      </p:cBhvr>
                                      <p:to>
                                        <p:strVal val="visible"/>
                                      </p:to>
                                    </p:set>
                                    <p:animEffect transition="in" filter="fade">
                                      <p:cBhvr>
                                        <p:cTn id="134" dur="800"/>
                                        <p:tgtEl>
                                          <p:spTgt spid="21"/>
                                        </p:tgtEl>
                                      </p:cBhvr>
                                    </p:animEffect>
                                    <p:anim calcmode="lin" valueType="num">
                                      <p:cBhvr>
                                        <p:cTn id="135" dur="800" fill="hold"/>
                                        <p:tgtEl>
                                          <p:spTgt spid="21"/>
                                        </p:tgtEl>
                                        <p:attrNameLst>
                                          <p:attrName>ppt_x</p:attrName>
                                        </p:attrNameLst>
                                      </p:cBhvr>
                                      <p:tavLst>
                                        <p:tav tm="0">
                                          <p:val>
                                            <p:strVal val="#ppt_x"/>
                                          </p:val>
                                        </p:tav>
                                        <p:tav tm="100000">
                                          <p:val>
                                            <p:strVal val="#ppt_x"/>
                                          </p:val>
                                        </p:tav>
                                      </p:tavLst>
                                    </p:anim>
                                    <p:anim calcmode="lin" valueType="num">
                                      <p:cBhvr>
                                        <p:cTn id="136" dur="800" fill="hold"/>
                                        <p:tgtEl>
                                          <p:spTgt spid="21"/>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500"/>
                                  </p:stCondLst>
                                  <p:childTnLst>
                                    <p:set>
                                      <p:cBhvr>
                                        <p:cTn id="138" dur="1" fill="hold">
                                          <p:stCondLst>
                                            <p:cond delay="0"/>
                                          </p:stCondLst>
                                        </p:cTn>
                                        <p:tgtEl>
                                          <p:spTgt spid="19"/>
                                        </p:tgtEl>
                                        <p:attrNameLst>
                                          <p:attrName>style.visibility</p:attrName>
                                        </p:attrNameLst>
                                      </p:cBhvr>
                                      <p:to>
                                        <p:strVal val="visible"/>
                                      </p:to>
                                    </p:set>
                                    <p:animEffect transition="in" filter="fade">
                                      <p:cBhvr>
                                        <p:cTn id="139" dur="800"/>
                                        <p:tgtEl>
                                          <p:spTgt spid="19"/>
                                        </p:tgtEl>
                                      </p:cBhvr>
                                    </p:animEffect>
                                    <p:anim calcmode="lin" valueType="num">
                                      <p:cBhvr>
                                        <p:cTn id="140" dur="800" fill="hold"/>
                                        <p:tgtEl>
                                          <p:spTgt spid="19"/>
                                        </p:tgtEl>
                                        <p:attrNameLst>
                                          <p:attrName>ppt_x</p:attrName>
                                        </p:attrNameLst>
                                      </p:cBhvr>
                                      <p:tavLst>
                                        <p:tav tm="0">
                                          <p:val>
                                            <p:strVal val="#ppt_x"/>
                                          </p:val>
                                        </p:tav>
                                        <p:tav tm="100000">
                                          <p:val>
                                            <p:strVal val="#ppt_x"/>
                                          </p:val>
                                        </p:tav>
                                      </p:tavLst>
                                    </p:anim>
                                    <p:anim calcmode="lin" valueType="num">
                                      <p:cBhvr>
                                        <p:cTn id="141" dur="800" fill="hold"/>
                                        <p:tgtEl>
                                          <p:spTgt spid="19"/>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500"/>
                                  </p:stCondLst>
                                  <p:childTnLst>
                                    <p:set>
                                      <p:cBhvr>
                                        <p:cTn id="143" dur="1" fill="hold">
                                          <p:stCondLst>
                                            <p:cond delay="0"/>
                                          </p:stCondLst>
                                        </p:cTn>
                                        <p:tgtEl>
                                          <p:spTgt spid="20"/>
                                        </p:tgtEl>
                                        <p:attrNameLst>
                                          <p:attrName>style.visibility</p:attrName>
                                        </p:attrNameLst>
                                      </p:cBhvr>
                                      <p:to>
                                        <p:strVal val="visible"/>
                                      </p:to>
                                    </p:set>
                                    <p:animEffect transition="in" filter="fade">
                                      <p:cBhvr>
                                        <p:cTn id="144" dur="800"/>
                                        <p:tgtEl>
                                          <p:spTgt spid="20"/>
                                        </p:tgtEl>
                                      </p:cBhvr>
                                    </p:animEffect>
                                    <p:anim calcmode="lin" valueType="num">
                                      <p:cBhvr>
                                        <p:cTn id="145" dur="800" fill="hold"/>
                                        <p:tgtEl>
                                          <p:spTgt spid="20"/>
                                        </p:tgtEl>
                                        <p:attrNameLst>
                                          <p:attrName>ppt_x</p:attrName>
                                        </p:attrNameLst>
                                      </p:cBhvr>
                                      <p:tavLst>
                                        <p:tav tm="0">
                                          <p:val>
                                            <p:strVal val="#ppt_x"/>
                                          </p:val>
                                        </p:tav>
                                        <p:tav tm="100000">
                                          <p:val>
                                            <p:strVal val="#ppt_x"/>
                                          </p:val>
                                        </p:tav>
                                      </p:tavLst>
                                    </p:anim>
                                    <p:anim calcmode="lin" valueType="num">
                                      <p:cBhvr>
                                        <p:cTn id="146" dur="800" fill="hold"/>
                                        <p:tgtEl>
                                          <p:spTgt spid="20"/>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500"/>
                                  </p:stCondLst>
                                  <p:childTnLst>
                                    <p:set>
                                      <p:cBhvr>
                                        <p:cTn id="148" dur="1" fill="hold">
                                          <p:stCondLst>
                                            <p:cond delay="0"/>
                                          </p:stCondLst>
                                        </p:cTn>
                                        <p:tgtEl>
                                          <p:spTgt spid="10"/>
                                        </p:tgtEl>
                                        <p:attrNameLst>
                                          <p:attrName>style.visibility</p:attrName>
                                        </p:attrNameLst>
                                      </p:cBhvr>
                                      <p:to>
                                        <p:strVal val="visible"/>
                                      </p:to>
                                    </p:set>
                                    <p:animEffect transition="in" filter="fade">
                                      <p:cBhvr>
                                        <p:cTn id="149" dur="800"/>
                                        <p:tgtEl>
                                          <p:spTgt spid="10"/>
                                        </p:tgtEl>
                                      </p:cBhvr>
                                    </p:animEffect>
                                    <p:anim calcmode="lin" valueType="num">
                                      <p:cBhvr>
                                        <p:cTn id="150" dur="800" fill="hold"/>
                                        <p:tgtEl>
                                          <p:spTgt spid="10"/>
                                        </p:tgtEl>
                                        <p:attrNameLst>
                                          <p:attrName>ppt_x</p:attrName>
                                        </p:attrNameLst>
                                      </p:cBhvr>
                                      <p:tavLst>
                                        <p:tav tm="0">
                                          <p:val>
                                            <p:strVal val="#ppt_x"/>
                                          </p:val>
                                        </p:tav>
                                        <p:tav tm="100000">
                                          <p:val>
                                            <p:strVal val="#ppt_x"/>
                                          </p:val>
                                        </p:tav>
                                      </p:tavLst>
                                    </p:anim>
                                    <p:anim calcmode="lin" valueType="num">
                                      <p:cBhvr>
                                        <p:cTn id="151" dur="800" fill="hold"/>
                                        <p:tgtEl>
                                          <p:spTgt spid="10"/>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1000"/>
                                  </p:stCondLst>
                                  <p:childTnLst>
                                    <p:set>
                                      <p:cBhvr>
                                        <p:cTn id="153" dur="1" fill="hold">
                                          <p:stCondLst>
                                            <p:cond delay="0"/>
                                          </p:stCondLst>
                                        </p:cTn>
                                        <p:tgtEl>
                                          <p:spTgt spid="22"/>
                                        </p:tgtEl>
                                        <p:attrNameLst>
                                          <p:attrName>style.visibility</p:attrName>
                                        </p:attrNameLst>
                                      </p:cBhvr>
                                      <p:to>
                                        <p:strVal val="visible"/>
                                      </p:to>
                                    </p:set>
                                    <p:animEffect transition="in" filter="fade">
                                      <p:cBhvr>
                                        <p:cTn id="154" dur="800"/>
                                        <p:tgtEl>
                                          <p:spTgt spid="22"/>
                                        </p:tgtEl>
                                      </p:cBhvr>
                                    </p:animEffect>
                                    <p:anim calcmode="lin" valueType="num">
                                      <p:cBhvr>
                                        <p:cTn id="155" dur="800" fill="hold"/>
                                        <p:tgtEl>
                                          <p:spTgt spid="22"/>
                                        </p:tgtEl>
                                        <p:attrNameLst>
                                          <p:attrName>ppt_x</p:attrName>
                                        </p:attrNameLst>
                                      </p:cBhvr>
                                      <p:tavLst>
                                        <p:tav tm="0">
                                          <p:val>
                                            <p:strVal val="#ppt_x"/>
                                          </p:val>
                                        </p:tav>
                                        <p:tav tm="100000">
                                          <p:val>
                                            <p:strVal val="#ppt_x"/>
                                          </p:val>
                                        </p:tav>
                                      </p:tavLst>
                                    </p:anim>
                                    <p:anim calcmode="lin" valueType="num">
                                      <p:cBhvr>
                                        <p:cTn id="156" dur="800" fill="hold"/>
                                        <p:tgtEl>
                                          <p:spTgt spid="22"/>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1000"/>
                                  </p:stCondLst>
                                  <p:childTnLst>
                                    <p:set>
                                      <p:cBhvr>
                                        <p:cTn id="158" dur="1" fill="hold">
                                          <p:stCondLst>
                                            <p:cond delay="0"/>
                                          </p:stCondLst>
                                        </p:cTn>
                                        <p:tgtEl>
                                          <p:spTgt spid="17"/>
                                        </p:tgtEl>
                                        <p:attrNameLst>
                                          <p:attrName>style.visibility</p:attrName>
                                        </p:attrNameLst>
                                      </p:cBhvr>
                                      <p:to>
                                        <p:strVal val="visible"/>
                                      </p:to>
                                    </p:set>
                                    <p:animEffect transition="in" filter="fade">
                                      <p:cBhvr>
                                        <p:cTn id="159" dur="800"/>
                                        <p:tgtEl>
                                          <p:spTgt spid="17"/>
                                        </p:tgtEl>
                                      </p:cBhvr>
                                    </p:animEffect>
                                    <p:anim calcmode="lin" valueType="num">
                                      <p:cBhvr>
                                        <p:cTn id="160" dur="800" fill="hold"/>
                                        <p:tgtEl>
                                          <p:spTgt spid="17"/>
                                        </p:tgtEl>
                                        <p:attrNameLst>
                                          <p:attrName>ppt_x</p:attrName>
                                        </p:attrNameLst>
                                      </p:cBhvr>
                                      <p:tavLst>
                                        <p:tav tm="0">
                                          <p:val>
                                            <p:strVal val="#ppt_x"/>
                                          </p:val>
                                        </p:tav>
                                        <p:tav tm="100000">
                                          <p:val>
                                            <p:strVal val="#ppt_x"/>
                                          </p:val>
                                        </p:tav>
                                      </p:tavLst>
                                    </p:anim>
                                    <p:anim calcmode="lin" valueType="num">
                                      <p:cBhvr>
                                        <p:cTn id="161" dur="800" fill="hold"/>
                                        <p:tgtEl>
                                          <p:spTgt spid="17"/>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1000"/>
                                  </p:stCondLst>
                                  <p:childTnLst>
                                    <p:set>
                                      <p:cBhvr>
                                        <p:cTn id="163" dur="1" fill="hold">
                                          <p:stCondLst>
                                            <p:cond delay="0"/>
                                          </p:stCondLst>
                                        </p:cTn>
                                        <p:tgtEl>
                                          <p:spTgt spid="18"/>
                                        </p:tgtEl>
                                        <p:attrNameLst>
                                          <p:attrName>style.visibility</p:attrName>
                                        </p:attrNameLst>
                                      </p:cBhvr>
                                      <p:to>
                                        <p:strVal val="visible"/>
                                      </p:to>
                                    </p:set>
                                    <p:animEffect transition="in" filter="fade">
                                      <p:cBhvr>
                                        <p:cTn id="164" dur="800"/>
                                        <p:tgtEl>
                                          <p:spTgt spid="18"/>
                                        </p:tgtEl>
                                      </p:cBhvr>
                                    </p:animEffect>
                                    <p:anim calcmode="lin" valueType="num">
                                      <p:cBhvr>
                                        <p:cTn id="165" dur="800" fill="hold"/>
                                        <p:tgtEl>
                                          <p:spTgt spid="18"/>
                                        </p:tgtEl>
                                        <p:attrNameLst>
                                          <p:attrName>ppt_x</p:attrName>
                                        </p:attrNameLst>
                                      </p:cBhvr>
                                      <p:tavLst>
                                        <p:tav tm="0">
                                          <p:val>
                                            <p:strVal val="#ppt_x"/>
                                          </p:val>
                                        </p:tav>
                                        <p:tav tm="100000">
                                          <p:val>
                                            <p:strVal val="#ppt_x"/>
                                          </p:val>
                                        </p:tav>
                                      </p:tavLst>
                                    </p:anim>
                                    <p:anim calcmode="lin" valueType="num">
                                      <p:cBhvr>
                                        <p:cTn id="166" dur="800" fill="hold"/>
                                        <p:tgtEl>
                                          <p:spTgt spid="18"/>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1000"/>
                                  </p:stCondLst>
                                  <p:childTnLst>
                                    <p:set>
                                      <p:cBhvr>
                                        <p:cTn id="168" dur="1" fill="hold">
                                          <p:stCondLst>
                                            <p:cond delay="0"/>
                                          </p:stCondLst>
                                        </p:cTn>
                                        <p:tgtEl>
                                          <p:spTgt spid="14"/>
                                        </p:tgtEl>
                                        <p:attrNameLst>
                                          <p:attrName>style.visibility</p:attrName>
                                        </p:attrNameLst>
                                      </p:cBhvr>
                                      <p:to>
                                        <p:strVal val="visible"/>
                                      </p:to>
                                    </p:set>
                                    <p:animEffect transition="in" filter="fade">
                                      <p:cBhvr>
                                        <p:cTn id="169" dur="800"/>
                                        <p:tgtEl>
                                          <p:spTgt spid="14"/>
                                        </p:tgtEl>
                                      </p:cBhvr>
                                    </p:animEffect>
                                    <p:anim calcmode="lin" valueType="num">
                                      <p:cBhvr>
                                        <p:cTn id="170" dur="800" fill="hold"/>
                                        <p:tgtEl>
                                          <p:spTgt spid="14"/>
                                        </p:tgtEl>
                                        <p:attrNameLst>
                                          <p:attrName>ppt_x</p:attrName>
                                        </p:attrNameLst>
                                      </p:cBhvr>
                                      <p:tavLst>
                                        <p:tav tm="0">
                                          <p:val>
                                            <p:strVal val="#ppt_x"/>
                                          </p:val>
                                        </p:tav>
                                        <p:tav tm="100000">
                                          <p:val>
                                            <p:strVal val="#ppt_x"/>
                                          </p:val>
                                        </p:tav>
                                      </p:tavLst>
                                    </p:anim>
                                    <p:anim calcmode="lin" valueType="num">
                                      <p:cBhvr>
                                        <p:cTn id="171" dur="8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p:bldP spid="16" grpId="0"/>
      <p:bldP spid="17" grpId="0"/>
      <p:bldP spid="18" grpId="0"/>
      <p:bldP spid="19" grpId="0"/>
      <p:bldP spid="20" grpId="0"/>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p:bldP spid="48" grpId="0"/>
      <p:bldP spid="49"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900388" y="1814425"/>
            <a:ext cx="2391224" cy="3229150"/>
            <a:chOff x="4900388" y="1586327"/>
            <a:chExt cx="2391224" cy="3229150"/>
          </a:xfrm>
        </p:grpSpPr>
        <p:grpSp>
          <p:nvGrpSpPr>
            <p:cNvPr id="31" name="组合 30"/>
            <p:cNvGrpSpPr/>
            <p:nvPr/>
          </p:nvGrpSpPr>
          <p:grpSpPr>
            <a:xfrm>
              <a:off x="4900388" y="1586327"/>
              <a:ext cx="2391224" cy="2277098"/>
              <a:chOff x="2274839" y="2113577"/>
              <a:chExt cx="2391224" cy="2277098"/>
            </a:xfrm>
          </p:grpSpPr>
          <p:grpSp>
            <p:nvGrpSpPr>
              <p:cNvPr id="35" name="组合 34"/>
              <p:cNvGrpSpPr/>
              <p:nvPr/>
            </p:nvGrpSpPr>
            <p:grpSpPr>
              <a:xfrm>
                <a:off x="2274839" y="2113577"/>
                <a:ext cx="2391224" cy="2277098"/>
                <a:chOff x="1787875" y="1985007"/>
                <a:chExt cx="3365151" cy="3204542"/>
              </a:xfrm>
            </p:grpSpPr>
            <p:pic>
              <p:nvPicPr>
                <p:cNvPr id="37" name="图片 36"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38"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6" name="文本框 35"/>
              <p:cNvSpPr txBox="1"/>
              <p:nvPr/>
            </p:nvSpPr>
            <p:spPr>
              <a:xfrm>
                <a:off x="2480508" y="2698128"/>
                <a:ext cx="1979887" cy="1106805"/>
              </a:xfrm>
              <a:prstGeom prst="rect">
                <a:avLst/>
              </a:prstGeom>
              <a:noFill/>
            </p:spPr>
            <p:txBody>
              <a:bodyPr wrap="square" rtlCol="0">
                <a:spAutoFit/>
              </a:bodyPr>
              <a:lstStyle/>
              <a:p>
                <a:pPr algn="ctr"/>
                <a:r>
                  <a:rPr lang="zh-CN" altLang="en-US" sz="6600" b="1" kern="1500" spc="200" dirty="0">
                    <a:solidFill>
                      <a:schemeClr val="bg1"/>
                    </a:solidFill>
                    <a:latin typeface="微软雅黑" panose="020B0503020204020204" pitchFamily="34" charset="-122"/>
                    <a:ea typeface="微软雅黑" panose="020B0503020204020204" pitchFamily="34" charset="-122"/>
                  </a:rPr>
                  <a:t>五</a:t>
                </a:r>
                <a:endParaRPr lang="zh-CN" altLang="en-US" sz="6600" b="1" kern="1500" spc="200"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948912" y="4172429"/>
              <a:ext cx="2301667" cy="643048"/>
              <a:chOff x="7099597" y="1681174"/>
              <a:chExt cx="2301667" cy="643048"/>
            </a:xfrm>
          </p:grpSpPr>
          <p:sp>
            <p:nvSpPr>
              <p:cNvPr id="33" name="文本框 32"/>
              <p:cNvSpPr txBox="1"/>
              <p:nvPr/>
            </p:nvSpPr>
            <p:spPr>
              <a:xfrm>
                <a:off x="7190129" y="1681174"/>
                <a:ext cx="2120603" cy="46166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结语</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099597" y="2016445"/>
                <a:ext cx="2301667" cy="307777"/>
              </a:xfrm>
              <a:prstGeom prst="rect">
                <a:avLst/>
              </a:prstGeom>
              <a:noFill/>
            </p:spPr>
            <p:txBody>
              <a:bodyPr wrap="square" rtlCol="0">
                <a:spAutoFit/>
              </a:bodyPr>
              <a:lstStyle/>
              <a:p>
                <a:pPr algn="ctr"/>
                <a:r>
                  <a:rPr lang="en-US" altLang="zh-CN" sz="1400" dirty="0">
                    <a:solidFill>
                      <a:schemeClr val="bg1"/>
                    </a:solidFill>
                    <a:latin typeface="等线 Light" panose="02010600030101010101" pitchFamily="2" charset="-122"/>
                    <a:ea typeface="等线 Light" panose="02010600030101010101" pitchFamily="2" charset="-122"/>
                  </a:rPr>
                  <a:t>Conclusion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A_图片 80"/>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77925"/>
            <a:ext cx="12192000" cy="7015120"/>
          </a:xfrm>
          <a:prstGeom prst="rect">
            <a:avLst/>
          </a:prstGeom>
        </p:spPr>
      </p:pic>
      <p:sp>
        <p:nvSpPr>
          <p:cNvPr id="65" name="PA_矩形 64"/>
          <p:cNvSpPr/>
          <p:nvPr>
            <p:custDataLst>
              <p:tags r:id="rId3"/>
            </p:custDataLst>
          </p:nvPr>
        </p:nvSpPr>
        <p:spPr>
          <a:xfrm rot="18852008">
            <a:off x="10469198" y="-2319081"/>
            <a:ext cx="3716370" cy="4866295"/>
          </a:xfrm>
          <a:prstGeom prst="rect">
            <a:avLst/>
          </a:prstGeom>
          <a:blipFill dpi="0" rotWithShape="1">
            <a:blip r:embed="rId4">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PA_矩形 65"/>
          <p:cNvSpPr/>
          <p:nvPr>
            <p:custDataLst>
              <p:tags r:id="rId5"/>
            </p:custDataLst>
          </p:nvPr>
        </p:nvSpPr>
        <p:spPr>
          <a:xfrm rot="19813896">
            <a:off x="-3065059" y="4509400"/>
            <a:ext cx="5750211" cy="4438791"/>
          </a:xfrm>
          <a:prstGeom prst="rect">
            <a:avLst/>
          </a:prstGeom>
          <a:blipFill dpi="0" rotWithShape="1">
            <a:blip r:embed="rId6">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PA_矩形 66"/>
          <p:cNvSpPr/>
          <p:nvPr>
            <p:custDataLst>
              <p:tags r:id="rId7"/>
            </p:custDataLst>
          </p:nvPr>
        </p:nvSpPr>
        <p:spPr>
          <a:xfrm>
            <a:off x="-101764" y="6356158"/>
            <a:ext cx="5750211" cy="4438791"/>
          </a:xfrm>
          <a:prstGeom prst="rect">
            <a:avLst/>
          </a:prstGeom>
          <a:blipFill dpi="0" rotWithShape="1">
            <a:blip r:embed="rId6">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文本框 41"/>
          <p:cNvSpPr txBox="1"/>
          <p:nvPr/>
        </p:nvSpPr>
        <p:spPr>
          <a:xfrm>
            <a:off x="602615" y="2310765"/>
            <a:ext cx="5107305" cy="829945"/>
          </a:xfrm>
          <a:prstGeom prst="rect">
            <a:avLst/>
          </a:prstGeom>
          <a:noFill/>
        </p:spPr>
        <p:txBody>
          <a:bodyPr wrap="square" rtlCol="0">
            <a:spAutoFit/>
          </a:bodyPr>
          <a:lstStyle/>
          <a:p>
            <a:pPr algn="dist"/>
            <a:r>
              <a:rPr lang="en-US" altLang="zh-CN" sz="4800" b="1" kern="1500" spc="200" dirty="0">
                <a:solidFill>
                  <a:schemeClr val="bg1"/>
                </a:solidFill>
                <a:latin typeface="微软雅黑" panose="020B0503020204020204" pitchFamily="34" charset="-122"/>
                <a:ea typeface="微软雅黑" panose="020B0503020204020204" pitchFamily="34" charset="-122"/>
              </a:rPr>
              <a:t>ITS</a:t>
            </a:r>
            <a:r>
              <a:rPr lang="zh-CN" altLang="en-US" sz="4800" b="1" kern="1500" spc="200" dirty="0">
                <a:solidFill>
                  <a:schemeClr val="bg1"/>
                </a:solidFill>
                <a:latin typeface="微软雅黑" panose="020B0503020204020204" pitchFamily="34" charset="-122"/>
                <a:ea typeface="微软雅黑" panose="020B0503020204020204" pitchFamily="34" charset="-122"/>
              </a:rPr>
              <a:t>期待您的参与</a:t>
            </a:r>
            <a:endParaRPr lang="zh-CN" alt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24282" y="5429876"/>
            <a:ext cx="1714720" cy="257452"/>
            <a:chOff x="2030132" y="3953985"/>
            <a:chExt cx="1714720" cy="257452"/>
          </a:xfrm>
        </p:grpSpPr>
        <p:sp>
          <p:nvSpPr>
            <p:cNvPr id="72" name="PA_椭圆 71"/>
            <p:cNvSpPr/>
            <p:nvPr>
              <p:custDataLst>
                <p:tags r:id="rId8"/>
              </p:custDataLst>
            </p:nvPr>
          </p:nvSpPr>
          <p:spPr>
            <a:xfrm>
              <a:off x="3001644" y="3953985"/>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PA_椭圆 72"/>
            <p:cNvSpPr/>
            <p:nvPr>
              <p:custDataLst>
                <p:tags r:id="rId9"/>
              </p:custDataLst>
            </p:nvPr>
          </p:nvSpPr>
          <p:spPr>
            <a:xfrm>
              <a:off x="3487398" y="3953985"/>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4" name="PA_直接连接符 73"/>
            <p:cNvCxnSpPr/>
            <p:nvPr>
              <p:custDataLst>
                <p:tags r:id="rId10"/>
              </p:custDataLst>
            </p:nvPr>
          </p:nvCxnSpPr>
          <p:spPr>
            <a:xfrm>
              <a:off x="2401737" y="4006541"/>
              <a:ext cx="0" cy="152339"/>
            </a:xfrm>
            <a:prstGeom prst="line">
              <a:avLst/>
            </a:prstGeom>
            <a:ln w="3175">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cxnSp>
          <p:nvCxnSpPr>
            <p:cNvPr id="75" name="PA_直接连接符 74"/>
            <p:cNvCxnSpPr/>
            <p:nvPr>
              <p:custDataLst>
                <p:tags r:id="rId11"/>
              </p:custDataLst>
            </p:nvPr>
          </p:nvCxnSpPr>
          <p:spPr>
            <a:xfrm>
              <a:off x="2887493" y="4006541"/>
              <a:ext cx="0" cy="152339"/>
            </a:xfrm>
            <a:prstGeom prst="line">
              <a:avLst/>
            </a:prstGeom>
            <a:ln w="3175">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cxnSp>
          <p:nvCxnSpPr>
            <p:cNvPr id="76" name="PA_直接连接符 75"/>
            <p:cNvCxnSpPr/>
            <p:nvPr>
              <p:custDataLst>
                <p:tags r:id="rId12"/>
              </p:custDataLst>
            </p:nvPr>
          </p:nvCxnSpPr>
          <p:spPr>
            <a:xfrm>
              <a:off x="3373249" y="4006541"/>
              <a:ext cx="0" cy="152339"/>
            </a:xfrm>
            <a:prstGeom prst="line">
              <a:avLst/>
            </a:prstGeom>
            <a:ln w="3175">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grpSp>
          <p:nvGrpSpPr>
            <p:cNvPr id="94" name="PA_组合 93"/>
            <p:cNvGrpSpPr/>
            <p:nvPr>
              <p:custDataLst>
                <p:tags r:id="rId13"/>
              </p:custDataLst>
            </p:nvPr>
          </p:nvGrpSpPr>
          <p:grpSpPr>
            <a:xfrm>
              <a:off x="2030132" y="3953985"/>
              <a:ext cx="257454" cy="257452"/>
              <a:chOff x="2030132" y="3953985"/>
              <a:chExt cx="257454" cy="257452"/>
            </a:xfrm>
          </p:grpSpPr>
          <p:sp>
            <p:nvSpPr>
              <p:cNvPr id="70" name="椭圆 69"/>
              <p:cNvSpPr/>
              <p:nvPr/>
            </p:nvSpPr>
            <p:spPr>
              <a:xfrm>
                <a:off x="2030132" y="3953985"/>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3" name="Freeform 9"/>
              <p:cNvSpPr>
                <a:spLocks noEditPoints="1"/>
              </p:cNvSpPr>
              <p:nvPr/>
            </p:nvSpPr>
            <p:spPr bwMode="auto">
              <a:xfrm>
                <a:off x="2079625" y="4003675"/>
                <a:ext cx="158750" cy="158750"/>
              </a:xfrm>
              <a:custGeom>
                <a:avLst/>
                <a:gdLst>
                  <a:gd name="T0" fmla="*/ 1868 w 2427"/>
                  <a:gd name="T1" fmla="*/ 1714 h 2419"/>
                  <a:gd name="T2" fmla="*/ 2188 w 2427"/>
                  <a:gd name="T3" fmla="*/ 1579 h 2419"/>
                  <a:gd name="T4" fmla="*/ 1869 w 2427"/>
                  <a:gd name="T5" fmla="*/ 2018 h 2419"/>
                  <a:gd name="T6" fmla="*/ 1650 w 2427"/>
                  <a:gd name="T7" fmla="*/ 1688 h 2419"/>
                  <a:gd name="T8" fmla="*/ 1733 w 2427"/>
                  <a:gd name="T9" fmla="*/ 2111 h 2419"/>
                  <a:gd name="T10" fmla="*/ 1013 w 2427"/>
                  <a:gd name="T11" fmla="*/ 2231 h 2419"/>
                  <a:gd name="T12" fmla="*/ 360 w 2427"/>
                  <a:gd name="T13" fmla="*/ 1807 h 2419"/>
                  <a:gd name="T14" fmla="*/ 607 w 2427"/>
                  <a:gd name="T15" fmla="*/ 1269 h 2419"/>
                  <a:gd name="T16" fmla="*/ 1564 w 2427"/>
                  <a:gd name="T17" fmla="*/ 1579 h 2419"/>
                  <a:gd name="T18" fmla="*/ 370 w 2427"/>
                  <a:gd name="T19" fmla="*/ 1819 h 2419"/>
                  <a:gd name="T20" fmla="*/ 263 w 2427"/>
                  <a:gd name="T21" fmla="*/ 784 h 2419"/>
                  <a:gd name="T22" fmla="*/ 402 w 2427"/>
                  <a:gd name="T23" fmla="*/ 1067 h 2419"/>
                  <a:gd name="T24" fmla="*/ 263 w 2427"/>
                  <a:gd name="T25" fmla="*/ 1638 h 2419"/>
                  <a:gd name="T26" fmla="*/ 260 w 2427"/>
                  <a:gd name="T27" fmla="*/ 789 h 2419"/>
                  <a:gd name="T28" fmla="*/ 769 w 2427"/>
                  <a:gd name="T29" fmla="*/ 268 h 2419"/>
                  <a:gd name="T30" fmla="*/ 1016 w 2427"/>
                  <a:gd name="T31" fmla="*/ 520 h 2419"/>
                  <a:gd name="T32" fmla="*/ 674 w 2427"/>
                  <a:gd name="T33" fmla="*/ 876 h 2419"/>
                  <a:gd name="T34" fmla="*/ 499 w 2427"/>
                  <a:gd name="T35" fmla="*/ 888 h 2419"/>
                  <a:gd name="T36" fmla="*/ 769 w 2427"/>
                  <a:gd name="T37" fmla="*/ 268 h 2419"/>
                  <a:gd name="T38" fmla="*/ 1347 w 2427"/>
                  <a:gd name="T39" fmla="*/ 381 h 2419"/>
                  <a:gd name="T40" fmla="*/ 1130 w 2427"/>
                  <a:gd name="T41" fmla="*/ 344 h 2419"/>
                  <a:gd name="T42" fmla="*/ 1213 w 2427"/>
                  <a:gd name="T43" fmla="*/ 168 h 2419"/>
                  <a:gd name="T44" fmla="*/ 785 w 2427"/>
                  <a:gd name="T45" fmla="*/ 956 h 2419"/>
                  <a:gd name="T46" fmla="*/ 1211 w 2427"/>
                  <a:gd name="T47" fmla="*/ 715 h 2419"/>
                  <a:gd name="T48" fmla="*/ 1675 w 2427"/>
                  <a:gd name="T49" fmla="*/ 1365 h 2419"/>
                  <a:gd name="T50" fmla="*/ 791 w 2427"/>
                  <a:gd name="T51" fmla="*/ 1139 h 2419"/>
                  <a:gd name="T52" fmla="*/ 780 w 2427"/>
                  <a:gd name="T53" fmla="*/ 966 h 2419"/>
                  <a:gd name="T54" fmla="*/ 2255 w 2427"/>
                  <a:gd name="T55" fmla="*/ 1209 h 2419"/>
                  <a:gd name="T56" fmla="*/ 1964 w 2427"/>
                  <a:gd name="T57" fmla="*/ 1472 h 2419"/>
                  <a:gd name="T58" fmla="*/ 1391 w 2427"/>
                  <a:gd name="T59" fmla="*/ 594 h 2419"/>
                  <a:gd name="T60" fmla="*/ 1403 w 2427"/>
                  <a:gd name="T61" fmla="*/ 498 h 2419"/>
                  <a:gd name="T62" fmla="*/ 2255 w 2427"/>
                  <a:gd name="T63" fmla="*/ 1209 h 2419"/>
                  <a:gd name="T64" fmla="*/ 0 w 2427"/>
                  <a:gd name="T65" fmla="*/ 1210 h 2419"/>
                  <a:gd name="T66" fmla="*/ 2427 w 2427"/>
                  <a:gd name="T67" fmla="*/ 1210 h 2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27" h="2419">
                    <a:moveTo>
                      <a:pt x="1869" y="2018"/>
                    </a:moveTo>
                    <a:cubicBezTo>
                      <a:pt x="1882" y="1916"/>
                      <a:pt x="1878" y="1812"/>
                      <a:pt x="1868" y="1714"/>
                    </a:cubicBezTo>
                    <a:cubicBezTo>
                      <a:pt x="1918" y="1692"/>
                      <a:pt x="1950" y="1657"/>
                      <a:pt x="1962" y="1607"/>
                    </a:cubicBezTo>
                    <a:cubicBezTo>
                      <a:pt x="2037" y="1608"/>
                      <a:pt x="2110" y="1604"/>
                      <a:pt x="2188" y="1579"/>
                    </a:cubicBezTo>
                    <a:cubicBezTo>
                      <a:pt x="2123" y="1758"/>
                      <a:pt x="2015" y="1893"/>
                      <a:pt x="1878" y="2010"/>
                    </a:cubicBezTo>
                    <a:cubicBezTo>
                      <a:pt x="1869" y="2018"/>
                      <a:pt x="1869" y="2018"/>
                      <a:pt x="1869" y="2018"/>
                    </a:cubicBezTo>
                    <a:moveTo>
                      <a:pt x="1005" y="2228"/>
                    </a:moveTo>
                    <a:cubicBezTo>
                      <a:pt x="1210" y="1985"/>
                      <a:pt x="1476" y="1796"/>
                      <a:pt x="1650" y="1688"/>
                    </a:cubicBezTo>
                    <a:cubicBezTo>
                      <a:pt x="1674" y="1709"/>
                      <a:pt x="1709" y="1729"/>
                      <a:pt x="1742" y="1735"/>
                    </a:cubicBezTo>
                    <a:cubicBezTo>
                      <a:pt x="1755" y="1854"/>
                      <a:pt x="1746" y="1976"/>
                      <a:pt x="1733" y="2111"/>
                    </a:cubicBezTo>
                    <a:cubicBezTo>
                      <a:pt x="1564" y="2207"/>
                      <a:pt x="1406" y="2251"/>
                      <a:pt x="1213" y="2251"/>
                    </a:cubicBezTo>
                    <a:cubicBezTo>
                      <a:pt x="1135" y="2251"/>
                      <a:pt x="1086" y="2247"/>
                      <a:pt x="1013" y="2231"/>
                    </a:cubicBezTo>
                    <a:lnTo>
                      <a:pt x="1005" y="2228"/>
                    </a:lnTo>
                    <a:close/>
                    <a:moveTo>
                      <a:pt x="360" y="1807"/>
                    </a:moveTo>
                    <a:cubicBezTo>
                      <a:pt x="378" y="1687"/>
                      <a:pt x="423" y="1485"/>
                      <a:pt x="553" y="1262"/>
                    </a:cubicBezTo>
                    <a:cubicBezTo>
                      <a:pt x="567" y="1265"/>
                      <a:pt x="592" y="1269"/>
                      <a:pt x="607" y="1269"/>
                    </a:cubicBezTo>
                    <a:cubicBezTo>
                      <a:pt x="638" y="1269"/>
                      <a:pt x="668" y="1266"/>
                      <a:pt x="694" y="1248"/>
                    </a:cubicBezTo>
                    <a:cubicBezTo>
                      <a:pt x="909" y="1406"/>
                      <a:pt x="1194" y="1533"/>
                      <a:pt x="1564" y="1579"/>
                    </a:cubicBezTo>
                    <a:cubicBezTo>
                      <a:pt x="1338" y="1688"/>
                      <a:pt x="1057" y="1896"/>
                      <a:pt x="853" y="2185"/>
                    </a:cubicBezTo>
                    <a:cubicBezTo>
                      <a:pt x="648" y="2109"/>
                      <a:pt x="497" y="1996"/>
                      <a:pt x="370" y="1819"/>
                    </a:cubicBezTo>
                    <a:lnTo>
                      <a:pt x="360" y="1807"/>
                    </a:lnTo>
                    <a:close/>
                    <a:moveTo>
                      <a:pt x="263" y="784"/>
                    </a:moveTo>
                    <a:cubicBezTo>
                      <a:pt x="294" y="848"/>
                      <a:pt x="338" y="922"/>
                      <a:pt x="416" y="988"/>
                    </a:cubicBezTo>
                    <a:cubicBezTo>
                      <a:pt x="406" y="1017"/>
                      <a:pt x="402" y="1043"/>
                      <a:pt x="402" y="1067"/>
                    </a:cubicBezTo>
                    <a:cubicBezTo>
                      <a:pt x="402" y="1112"/>
                      <a:pt x="413" y="1161"/>
                      <a:pt x="444" y="1192"/>
                    </a:cubicBezTo>
                    <a:cubicBezTo>
                      <a:pt x="341" y="1340"/>
                      <a:pt x="287" y="1507"/>
                      <a:pt x="263" y="1638"/>
                    </a:cubicBezTo>
                    <a:cubicBezTo>
                      <a:pt x="201" y="1509"/>
                      <a:pt x="172" y="1358"/>
                      <a:pt x="172" y="1209"/>
                    </a:cubicBezTo>
                    <a:cubicBezTo>
                      <a:pt x="172" y="1060"/>
                      <a:pt x="204" y="918"/>
                      <a:pt x="260" y="789"/>
                    </a:cubicBezTo>
                    <a:cubicBezTo>
                      <a:pt x="260" y="790"/>
                      <a:pt x="257" y="795"/>
                      <a:pt x="263" y="784"/>
                    </a:cubicBezTo>
                    <a:moveTo>
                      <a:pt x="769" y="268"/>
                    </a:moveTo>
                    <a:cubicBezTo>
                      <a:pt x="836" y="304"/>
                      <a:pt x="929" y="360"/>
                      <a:pt x="1033" y="441"/>
                    </a:cubicBezTo>
                    <a:cubicBezTo>
                      <a:pt x="1022" y="465"/>
                      <a:pt x="1016" y="492"/>
                      <a:pt x="1016" y="520"/>
                    </a:cubicBezTo>
                    <a:cubicBezTo>
                      <a:pt x="1016" y="536"/>
                      <a:pt x="1018" y="551"/>
                      <a:pt x="1022" y="566"/>
                    </a:cubicBezTo>
                    <a:cubicBezTo>
                      <a:pt x="882" y="663"/>
                      <a:pt x="770" y="766"/>
                      <a:pt x="674" y="876"/>
                    </a:cubicBezTo>
                    <a:cubicBezTo>
                      <a:pt x="654" y="869"/>
                      <a:pt x="622" y="862"/>
                      <a:pt x="599" y="862"/>
                    </a:cubicBezTo>
                    <a:cubicBezTo>
                      <a:pt x="564" y="862"/>
                      <a:pt x="527" y="871"/>
                      <a:pt x="499" y="888"/>
                    </a:cubicBezTo>
                    <a:cubicBezTo>
                      <a:pt x="433" y="824"/>
                      <a:pt x="367" y="717"/>
                      <a:pt x="335" y="652"/>
                    </a:cubicBezTo>
                    <a:cubicBezTo>
                      <a:pt x="440" y="483"/>
                      <a:pt x="588" y="354"/>
                      <a:pt x="769" y="268"/>
                    </a:cubicBezTo>
                    <a:close/>
                    <a:moveTo>
                      <a:pt x="1652" y="266"/>
                    </a:moveTo>
                    <a:cubicBezTo>
                      <a:pt x="1543" y="300"/>
                      <a:pt x="1440" y="338"/>
                      <a:pt x="1347" y="381"/>
                    </a:cubicBezTo>
                    <a:cubicBezTo>
                      <a:pt x="1311" y="347"/>
                      <a:pt x="1264" y="325"/>
                      <a:pt x="1211" y="325"/>
                    </a:cubicBezTo>
                    <a:cubicBezTo>
                      <a:pt x="1179" y="325"/>
                      <a:pt x="1156" y="331"/>
                      <a:pt x="1130" y="344"/>
                    </a:cubicBezTo>
                    <a:cubicBezTo>
                      <a:pt x="1058" y="287"/>
                      <a:pt x="995" y="242"/>
                      <a:pt x="936" y="206"/>
                    </a:cubicBezTo>
                    <a:cubicBezTo>
                      <a:pt x="1028" y="180"/>
                      <a:pt x="1113" y="168"/>
                      <a:pt x="1213" y="168"/>
                    </a:cubicBezTo>
                    <a:cubicBezTo>
                      <a:pt x="1371" y="168"/>
                      <a:pt x="1519" y="204"/>
                      <a:pt x="1652" y="266"/>
                    </a:cubicBezTo>
                    <a:close/>
                    <a:moveTo>
                      <a:pt x="785" y="956"/>
                    </a:moveTo>
                    <a:cubicBezTo>
                      <a:pt x="874" y="856"/>
                      <a:pt x="973" y="769"/>
                      <a:pt x="1100" y="679"/>
                    </a:cubicBezTo>
                    <a:cubicBezTo>
                      <a:pt x="1133" y="704"/>
                      <a:pt x="1167" y="715"/>
                      <a:pt x="1211" y="715"/>
                    </a:cubicBezTo>
                    <a:cubicBezTo>
                      <a:pt x="1243" y="715"/>
                      <a:pt x="1266" y="709"/>
                      <a:pt x="1292" y="696"/>
                    </a:cubicBezTo>
                    <a:cubicBezTo>
                      <a:pt x="1441" y="866"/>
                      <a:pt x="1592" y="1082"/>
                      <a:pt x="1675" y="1365"/>
                    </a:cubicBezTo>
                    <a:cubicBezTo>
                      <a:pt x="1637" y="1381"/>
                      <a:pt x="1610" y="1412"/>
                      <a:pt x="1597" y="1449"/>
                    </a:cubicBezTo>
                    <a:cubicBezTo>
                      <a:pt x="1252" y="1409"/>
                      <a:pt x="993" y="1284"/>
                      <a:pt x="791" y="1139"/>
                    </a:cubicBezTo>
                    <a:cubicBezTo>
                      <a:pt x="804" y="1116"/>
                      <a:pt x="807" y="1095"/>
                      <a:pt x="807" y="1067"/>
                    </a:cubicBezTo>
                    <a:cubicBezTo>
                      <a:pt x="807" y="1030"/>
                      <a:pt x="798" y="996"/>
                      <a:pt x="780" y="966"/>
                    </a:cubicBezTo>
                    <a:lnTo>
                      <a:pt x="785" y="956"/>
                    </a:lnTo>
                    <a:close/>
                    <a:moveTo>
                      <a:pt x="2255" y="1209"/>
                    </a:moveTo>
                    <a:cubicBezTo>
                      <a:pt x="2255" y="1284"/>
                      <a:pt x="2254" y="1356"/>
                      <a:pt x="2233" y="1424"/>
                    </a:cubicBezTo>
                    <a:cubicBezTo>
                      <a:pt x="2153" y="1449"/>
                      <a:pt x="2059" y="1472"/>
                      <a:pt x="1964" y="1472"/>
                    </a:cubicBezTo>
                    <a:cubicBezTo>
                      <a:pt x="1943" y="1401"/>
                      <a:pt x="1877" y="1342"/>
                      <a:pt x="1808" y="1341"/>
                    </a:cubicBezTo>
                    <a:cubicBezTo>
                      <a:pt x="1748" y="1034"/>
                      <a:pt x="1564" y="770"/>
                      <a:pt x="1391" y="594"/>
                    </a:cubicBezTo>
                    <a:cubicBezTo>
                      <a:pt x="1401" y="570"/>
                      <a:pt x="1405" y="548"/>
                      <a:pt x="1405" y="520"/>
                    </a:cubicBezTo>
                    <a:cubicBezTo>
                      <a:pt x="1405" y="512"/>
                      <a:pt x="1404" y="505"/>
                      <a:pt x="1403" y="498"/>
                    </a:cubicBezTo>
                    <a:cubicBezTo>
                      <a:pt x="1524" y="442"/>
                      <a:pt x="1659" y="394"/>
                      <a:pt x="1809" y="356"/>
                    </a:cubicBezTo>
                    <a:cubicBezTo>
                      <a:pt x="2078" y="544"/>
                      <a:pt x="2255" y="856"/>
                      <a:pt x="2255" y="1209"/>
                    </a:cubicBezTo>
                    <a:close/>
                    <a:moveTo>
                      <a:pt x="1213" y="0"/>
                    </a:moveTo>
                    <a:cubicBezTo>
                      <a:pt x="544" y="0"/>
                      <a:pt x="0" y="543"/>
                      <a:pt x="0" y="1210"/>
                    </a:cubicBezTo>
                    <a:cubicBezTo>
                      <a:pt x="0" y="1876"/>
                      <a:pt x="544" y="2419"/>
                      <a:pt x="1213" y="2419"/>
                    </a:cubicBezTo>
                    <a:cubicBezTo>
                      <a:pt x="1883" y="2419"/>
                      <a:pt x="2427" y="1876"/>
                      <a:pt x="2427" y="1210"/>
                    </a:cubicBezTo>
                    <a:cubicBezTo>
                      <a:pt x="2427" y="543"/>
                      <a:pt x="1883" y="0"/>
                      <a:pt x="1213" y="0"/>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15888" y="3953985"/>
              <a:ext cx="257454" cy="257452"/>
              <a:chOff x="2515888" y="3953985"/>
              <a:chExt cx="257454" cy="257452"/>
            </a:xfrm>
          </p:grpSpPr>
          <p:sp>
            <p:nvSpPr>
              <p:cNvPr id="71" name="PA_椭圆 70"/>
              <p:cNvSpPr/>
              <p:nvPr>
                <p:custDataLst>
                  <p:tags r:id="rId14"/>
                </p:custDataLst>
              </p:nvPr>
            </p:nvSpPr>
            <p:spPr>
              <a:xfrm>
                <a:off x="2515888" y="3953985"/>
                <a:ext cx="257454" cy="257452"/>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8" name="Freeform 13"/>
              <p:cNvSpPr/>
              <p:nvPr/>
            </p:nvSpPr>
            <p:spPr bwMode="auto">
              <a:xfrm>
                <a:off x="2618441" y="4049110"/>
                <a:ext cx="52348" cy="35620"/>
              </a:xfrm>
              <a:custGeom>
                <a:avLst/>
                <a:gdLst>
                  <a:gd name="T0" fmla="*/ 939 w 1043"/>
                  <a:gd name="T1" fmla="*/ 708 h 711"/>
                  <a:gd name="T2" fmla="*/ 957 w 1043"/>
                  <a:gd name="T3" fmla="*/ 711 h 711"/>
                  <a:gd name="T4" fmla="*/ 1028 w 1043"/>
                  <a:gd name="T5" fmla="*/ 656 h 711"/>
                  <a:gd name="T6" fmla="*/ 1043 w 1043"/>
                  <a:gd name="T7" fmla="*/ 529 h 711"/>
                  <a:gd name="T8" fmla="*/ 521 w 1043"/>
                  <a:gd name="T9" fmla="*/ 0 h 711"/>
                  <a:gd name="T10" fmla="*/ 0 w 1043"/>
                  <a:gd name="T11" fmla="*/ 525 h 711"/>
                  <a:gd name="T12" fmla="*/ 15 w 1043"/>
                  <a:gd name="T13" fmla="*/ 648 h 711"/>
                  <a:gd name="T14" fmla="*/ 104 w 1043"/>
                  <a:gd name="T15" fmla="*/ 704 h 711"/>
                  <a:gd name="T16" fmla="*/ 160 w 1043"/>
                  <a:gd name="T17" fmla="*/ 615 h 711"/>
                  <a:gd name="T18" fmla="*/ 149 w 1043"/>
                  <a:gd name="T19" fmla="*/ 525 h 711"/>
                  <a:gd name="T20" fmla="*/ 521 w 1043"/>
                  <a:gd name="T21" fmla="*/ 149 h 711"/>
                  <a:gd name="T22" fmla="*/ 894 w 1043"/>
                  <a:gd name="T23" fmla="*/ 525 h 711"/>
                  <a:gd name="T24" fmla="*/ 883 w 1043"/>
                  <a:gd name="T25" fmla="*/ 615 h 711"/>
                  <a:gd name="T26" fmla="*/ 939 w 1043"/>
                  <a:gd name="T27" fmla="*/ 70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711">
                    <a:moveTo>
                      <a:pt x="939" y="708"/>
                    </a:moveTo>
                    <a:cubicBezTo>
                      <a:pt x="946" y="708"/>
                      <a:pt x="950" y="711"/>
                      <a:pt x="957" y="711"/>
                    </a:cubicBezTo>
                    <a:cubicBezTo>
                      <a:pt x="991" y="711"/>
                      <a:pt x="1020" y="689"/>
                      <a:pt x="1028" y="656"/>
                    </a:cubicBezTo>
                    <a:cubicBezTo>
                      <a:pt x="1039" y="615"/>
                      <a:pt x="1043" y="574"/>
                      <a:pt x="1043" y="529"/>
                    </a:cubicBezTo>
                    <a:cubicBezTo>
                      <a:pt x="1043" y="238"/>
                      <a:pt x="808" y="0"/>
                      <a:pt x="521" y="0"/>
                    </a:cubicBezTo>
                    <a:cubicBezTo>
                      <a:pt x="235" y="0"/>
                      <a:pt x="0" y="235"/>
                      <a:pt x="0" y="525"/>
                    </a:cubicBezTo>
                    <a:cubicBezTo>
                      <a:pt x="0" y="566"/>
                      <a:pt x="4" y="607"/>
                      <a:pt x="15" y="648"/>
                    </a:cubicBezTo>
                    <a:cubicBezTo>
                      <a:pt x="26" y="689"/>
                      <a:pt x="63" y="711"/>
                      <a:pt x="104" y="704"/>
                    </a:cubicBezTo>
                    <a:cubicBezTo>
                      <a:pt x="145" y="693"/>
                      <a:pt x="168" y="656"/>
                      <a:pt x="160" y="615"/>
                    </a:cubicBezTo>
                    <a:cubicBezTo>
                      <a:pt x="153" y="588"/>
                      <a:pt x="149" y="559"/>
                      <a:pt x="149" y="525"/>
                    </a:cubicBezTo>
                    <a:cubicBezTo>
                      <a:pt x="149" y="320"/>
                      <a:pt x="317" y="149"/>
                      <a:pt x="521" y="149"/>
                    </a:cubicBezTo>
                    <a:cubicBezTo>
                      <a:pt x="726" y="149"/>
                      <a:pt x="894" y="317"/>
                      <a:pt x="894" y="525"/>
                    </a:cubicBezTo>
                    <a:cubicBezTo>
                      <a:pt x="894" y="555"/>
                      <a:pt x="890" y="585"/>
                      <a:pt x="883" y="615"/>
                    </a:cubicBezTo>
                    <a:cubicBezTo>
                      <a:pt x="875" y="659"/>
                      <a:pt x="898" y="696"/>
                      <a:pt x="939" y="708"/>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sp>
            <p:nvSpPr>
              <p:cNvPr id="99" name="Freeform 14"/>
              <p:cNvSpPr/>
              <p:nvPr/>
            </p:nvSpPr>
            <p:spPr bwMode="auto">
              <a:xfrm>
                <a:off x="2596016" y="4026325"/>
                <a:ext cx="97558" cy="79316"/>
              </a:xfrm>
              <a:custGeom>
                <a:avLst/>
                <a:gdLst>
                  <a:gd name="T0" fmla="*/ 1668 w 1944"/>
                  <a:gd name="T1" fmla="*/ 1564 h 1582"/>
                  <a:gd name="T2" fmla="*/ 1709 w 1944"/>
                  <a:gd name="T3" fmla="*/ 1575 h 1582"/>
                  <a:gd name="T4" fmla="*/ 1773 w 1944"/>
                  <a:gd name="T5" fmla="*/ 1541 h 1582"/>
                  <a:gd name="T6" fmla="*/ 1944 w 1944"/>
                  <a:gd name="T7" fmla="*/ 983 h 1582"/>
                  <a:gd name="T8" fmla="*/ 972 w 1944"/>
                  <a:gd name="T9" fmla="*/ 0 h 1582"/>
                  <a:gd name="T10" fmla="*/ 0 w 1944"/>
                  <a:gd name="T11" fmla="*/ 983 h 1582"/>
                  <a:gd name="T12" fmla="*/ 172 w 1944"/>
                  <a:gd name="T13" fmla="*/ 1538 h 1582"/>
                  <a:gd name="T14" fmla="*/ 276 w 1944"/>
                  <a:gd name="T15" fmla="*/ 1556 h 1582"/>
                  <a:gd name="T16" fmla="*/ 294 w 1944"/>
                  <a:gd name="T17" fmla="*/ 1452 h 1582"/>
                  <a:gd name="T18" fmla="*/ 149 w 1944"/>
                  <a:gd name="T19" fmla="*/ 979 h 1582"/>
                  <a:gd name="T20" fmla="*/ 972 w 1944"/>
                  <a:gd name="T21" fmla="*/ 145 h 1582"/>
                  <a:gd name="T22" fmla="*/ 1795 w 1944"/>
                  <a:gd name="T23" fmla="*/ 979 h 1582"/>
                  <a:gd name="T24" fmla="*/ 1650 w 1944"/>
                  <a:gd name="T25" fmla="*/ 1452 h 1582"/>
                  <a:gd name="T26" fmla="*/ 1668 w 1944"/>
                  <a:gd name="T27" fmla="*/ 1564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44" h="1582">
                    <a:moveTo>
                      <a:pt x="1668" y="1564"/>
                    </a:moveTo>
                    <a:cubicBezTo>
                      <a:pt x="1680" y="1571"/>
                      <a:pt x="1695" y="1575"/>
                      <a:pt x="1709" y="1575"/>
                    </a:cubicBezTo>
                    <a:cubicBezTo>
                      <a:pt x="1732" y="1575"/>
                      <a:pt x="1758" y="1564"/>
                      <a:pt x="1773" y="1541"/>
                    </a:cubicBezTo>
                    <a:cubicBezTo>
                      <a:pt x="1884" y="1378"/>
                      <a:pt x="1944" y="1184"/>
                      <a:pt x="1944" y="983"/>
                    </a:cubicBezTo>
                    <a:cubicBezTo>
                      <a:pt x="1944" y="443"/>
                      <a:pt x="1508" y="0"/>
                      <a:pt x="972" y="0"/>
                    </a:cubicBezTo>
                    <a:cubicBezTo>
                      <a:pt x="436" y="0"/>
                      <a:pt x="0" y="439"/>
                      <a:pt x="0" y="983"/>
                    </a:cubicBezTo>
                    <a:cubicBezTo>
                      <a:pt x="0" y="1184"/>
                      <a:pt x="60" y="1374"/>
                      <a:pt x="172" y="1538"/>
                    </a:cubicBezTo>
                    <a:cubicBezTo>
                      <a:pt x="194" y="1571"/>
                      <a:pt x="242" y="1582"/>
                      <a:pt x="276" y="1556"/>
                    </a:cubicBezTo>
                    <a:cubicBezTo>
                      <a:pt x="309" y="1534"/>
                      <a:pt x="321" y="1486"/>
                      <a:pt x="294" y="1452"/>
                    </a:cubicBezTo>
                    <a:cubicBezTo>
                      <a:pt x="201" y="1314"/>
                      <a:pt x="149" y="1150"/>
                      <a:pt x="149" y="979"/>
                    </a:cubicBezTo>
                    <a:cubicBezTo>
                      <a:pt x="149" y="521"/>
                      <a:pt x="518" y="145"/>
                      <a:pt x="972" y="145"/>
                    </a:cubicBezTo>
                    <a:cubicBezTo>
                      <a:pt x="1426" y="145"/>
                      <a:pt x="1795" y="517"/>
                      <a:pt x="1795" y="979"/>
                    </a:cubicBezTo>
                    <a:cubicBezTo>
                      <a:pt x="1795" y="1150"/>
                      <a:pt x="1743" y="1314"/>
                      <a:pt x="1650" y="1452"/>
                    </a:cubicBezTo>
                    <a:cubicBezTo>
                      <a:pt x="1624" y="1493"/>
                      <a:pt x="1631" y="1541"/>
                      <a:pt x="1668" y="1564"/>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sp>
            <p:nvSpPr>
              <p:cNvPr id="100" name="Freeform 15"/>
              <p:cNvSpPr/>
              <p:nvPr/>
            </p:nvSpPr>
            <p:spPr bwMode="auto">
              <a:xfrm>
                <a:off x="2569842" y="4000583"/>
                <a:ext cx="149546" cy="128996"/>
              </a:xfrm>
              <a:custGeom>
                <a:avLst/>
                <a:gdLst>
                  <a:gd name="T0" fmla="*/ 1489 w 2979"/>
                  <a:gd name="T1" fmla="*/ 0 h 2573"/>
                  <a:gd name="T2" fmla="*/ 0 w 2979"/>
                  <a:gd name="T3" fmla="*/ 1489 h 2573"/>
                  <a:gd name="T4" fmla="*/ 439 w 2979"/>
                  <a:gd name="T5" fmla="*/ 2547 h 2573"/>
                  <a:gd name="T6" fmla="*/ 492 w 2979"/>
                  <a:gd name="T7" fmla="*/ 2569 h 2573"/>
                  <a:gd name="T8" fmla="*/ 544 w 2979"/>
                  <a:gd name="T9" fmla="*/ 2547 h 2573"/>
                  <a:gd name="T10" fmla="*/ 544 w 2979"/>
                  <a:gd name="T11" fmla="*/ 2443 h 2573"/>
                  <a:gd name="T12" fmla="*/ 149 w 2979"/>
                  <a:gd name="T13" fmla="*/ 1489 h 2573"/>
                  <a:gd name="T14" fmla="*/ 1489 w 2979"/>
                  <a:gd name="T15" fmla="*/ 149 h 2573"/>
                  <a:gd name="T16" fmla="*/ 2830 w 2979"/>
                  <a:gd name="T17" fmla="*/ 1489 h 2573"/>
                  <a:gd name="T18" fmla="*/ 2439 w 2979"/>
                  <a:gd name="T19" fmla="*/ 2439 h 2573"/>
                  <a:gd name="T20" fmla="*/ 2439 w 2979"/>
                  <a:gd name="T21" fmla="*/ 2543 h 2573"/>
                  <a:gd name="T22" fmla="*/ 2543 w 2979"/>
                  <a:gd name="T23" fmla="*/ 2543 h 2573"/>
                  <a:gd name="T24" fmla="*/ 2979 w 2979"/>
                  <a:gd name="T25" fmla="*/ 1489 h 2573"/>
                  <a:gd name="T26" fmla="*/ 1489 w 2979"/>
                  <a:gd name="T27" fmla="*/ 0 h 2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9" h="2573">
                    <a:moveTo>
                      <a:pt x="1489" y="0"/>
                    </a:moveTo>
                    <a:cubicBezTo>
                      <a:pt x="667" y="0"/>
                      <a:pt x="0" y="667"/>
                      <a:pt x="0" y="1489"/>
                    </a:cubicBezTo>
                    <a:cubicBezTo>
                      <a:pt x="0" y="1892"/>
                      <a:pt x="156" y="2268"/>
                      <a:pt x="439" y="2547"/>
                    </a:cubicBezTo>
                    <a:cubicBezTo>
                      <a:pt x="454" y="2562"/>
                      <a:pt x="473" y="2569"/>
                      <a:pt x="492" y="2569"/>
                    </a:cubicBezTo>
                    <a:cubicBezTo>
                      <a:pt x="510" y="2569"/>
                      <a:pt x="529" y="2562"/>
                      <a:pt x="544" y="2547"/>
                    </a:cubicBezTo>
                    <a:cubicBezTo>
                      <a:pt x="573" y="2517"/>
                      <a:pt x="573" y="2469"/>
                      <a:pt x="544" y="2443"/>
                    </a:cubicBezTo>
                    <a:cubicBezTo>
                      <a:pt x="287" y="2189"/>
                      <a:pt x="149" y="1851"/>
                      <a:pt x="149" y="1489"/>
                    </a:cubicBezTo>
                    <a:cubicBezTo>
                      <a:pt x="149" y="748"/>
                      <a:pt x="748" y="149"/>
                      <a:pt x="1489" y="149"/>
                    </a:cubicBezTo>
                    <a:cubicBezTo>
                      <a:pt x="2230" y="149"/>
                      <a:pt x="2830" y="752"/>
                      <a:pt x="2830" y="1489"/>
                    </a:cubicBezTo>
                    <a:cubicBezTo>
                      <a:pt x="2830" y="1847"/>
                      <a:pt x="2692" y="2186"/>
                      <a:pt x="2439" y="2439"/>
                    </a:cubicBezTo>
                    <a:cubicBezTo>
                      <a:pt x="2409" y="2469"/>
                      <a:pt x="2409" y="2513"/>
                      <a:pt x="2439" y="2543"/>
                    </a:cubicBezTo>
                    <a:cubicBezTo>
                      <a:pt x="2469" y="2573"/>
                      <a:pt x="2513" y="2573"/>
                      <a:pt x="2543" y="2543"/>
                    </a:cubicBezTo>
                    <a:cubicBezTo>
                      <a:pt x="2826" y="2264"/>
                      <a:pt x="2979" y="1888"/>
                      <a:pt x="2979" y="1489"/>
                    </a:cubicBezTo>
                    <a:cubicBezTo>
                      <a:pt x="2979" y="667"/>
                      <a:pt x="2312" y="0"/>
                      <a:pt x="1489" y="0"/>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sp>
            <p:nvSpPr>
              <p:cNvPr id="101" name="Freeform 16"/>
              <p:cNvSpPr>
                <a:spLocks noEditPoints="1"/>
              </p:cNvSpPr>
              <p:nvPr/>
            </p:nvSpPr>
            <p:spPr bwMode="auto">
              <a:xfrm>
                <a:off x="2601280" y="4075212"/>
                <a:ext cx="86670" cy="89627"/>
              </a:xfrm>
              <a:custGeom>
                <a:avLst/>
                <a:gdLst>
                  <a:gd name="T0" fmla="*/ 990 w 1727"/>
                  <a:gd name="T1" fmla="*/ 444 h 1788"/>
                  <a:gd name="T2" fmla="*/ 938 w 1727"/>
                  <a:gd name="T3" fmla="*/ 395 h 1788"/>
                  <a:gd name="T4" fmla="*/ 938 w 1727"/>
                  <a:gd name="T5" fmla="*/ 75 h 1788"/>
                  <a:gd name="T6" fmla="*/ 863 w 1727"/>
                  <a:gd name="T7" fmla="*/ 0 h 1788"/>
                  <a:gd name="T8" fmla="*/ 789 w 1727"/>
                  <a:gd name="T9" fmla="*/ 75 h 1788"/>
                  <a:gd name="T10" fmla="*/ 789 w 1727"/>
                  <a:gd name="T11" fmla="*/ 391 h 1788"/>
                  <a:gd name="T12" fmla="*/ 737 w 1727"/>
                  <a:gd name="T13" fmla="*/ 440 h 1788"/>
                  <a:gd name="T14" fmla="*/ 29 w 1727"/>
                  <a:gd name="T15" fmla="*/ 1557 h 1788"/>
                  <a:gd name="T16" fmla="*/ 26 w 1727"/>
                  <a:gd name="T17" fmla="*/ 1710 h 1788"/>
                  <a:gd name="T18" fmla="*/ 156 w 1727"/>
                  <a:gd name="T19" fmla="*/ 1788 h 1788"/>
                  <a:gd name="T20" fmla="*/ 1571 w 1727"/>
                  <a:gd name="T21" fmla="*/ 1788 h 1788"/>
                  <a:gd name="T22" fmla="*/ 1701 w 1727"/>
                  <a:gd name="T23" fmla="*/ 1710 h 1788"/>
                  <a:gd name="T24" fmla="*/ 1698 w 1727"/>
                  <a:gd name="T25" fmla="*/ 1557 h 1788"/>
                  <a:gd name="T26" fmla="*/ 990 w 1727"/>
                  <a:gd name="T27" fmla="*/ 444 h 1788"/>
                  <a:gd name="T28" fmla="*/ 863 w 1727"/>
                  <a:gd name="T29" fmla="*/ 522 h 1788"/>
                  <a:gd name="T30" fmla="*/ 1098 w 1727"/>
                  <a:gd name="T31" fmla="*/ 894 h 1788"/>
                  <a:gd name="T32" fmla="*/ 629 w 1727"/>
                  <a:gd name="T33" fmla="*/ 894 h 1788"/>
                  <a:gd name="T34" fmla="*/ 863 w 1727"/>
                  <a:gd name="T35" fmla="*/ 522 h 1788"/>
                  <a:gd name="T36" fmla="*/ 863 w 1727"/>
                  <a:gd name="T37" fmla="*/ 1639 h 1788"/>
                  <a:gd name="T38" fmla="*/ 156 w 1727"/>
                  <a:gd name="T39" fmla="*/ 1639 h 1788"/>
                  <a:gd name="T40" fmla="*/ 532 w 1727"/>
                  <a:gd name="T41" fmla="*/ 1043 h 1788"/>
                  <a:gd name="T42" fmla="*/ 1191 w 1727"/>
                  <a:gd name="T43" fmla="*/ 1043 h 1788"/>
                  <a:gd name="T44" fmla="*/ 1571 w 1727"/>
                  <a:gd name="T45" fmla="*/ 1639 h 1788"/>
                  <a:gd name="T46" fmla="*/ 863 w 1727"/>
                  <a:gd name="T47" fmla="*/ 1639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7" h="1788">
                    <a:moveTo>
                      <a:pt x="990" y="444"/>
                    </a:moveTo>
                    <a:cubicBezTo>
                      <a:pt x="975" y="421"/>
                      <a:pt x="960" y="406"/>
                      <a:pt x="938" y="395"/>
                    </a:cubicBezTo>
                    <a:cubicBezTo>
                      <a:pt x="938" y="75"/>
                      <a:pt x="938" y="75"/>
                      <a:pt x="938" y="75"/>
                    </a:cubicBezTo>
                    <a:cubicBezTo>
                      <a:pt x="938" y="34"/>
                      <a:pt x="904" y="0"/>
                      <a:pt x="863" y="0"/>
                    </a:cubicBezTo>
                    <a:cubicBezTo>
                      <a:pt x="822" y="0"/>
                      <a:pt x="789" y="34"/>
                      <a:pt x="789" y="75"/>
                    </a:cubicBezTo>
                    <a:cubicBezTo>
                      <a:pt x="789" y="391"/>
                      <a:pt x="789" y="391"/>
                      <a:pt x="789" y="391"/>
                    </a:cubicBezTo>
                    <a:cubicBezTo>
                      <a:pt x="767" y="403"/>
                      <a:pt x="752" y="421"/>
                      <a:pt x="737" y="440"/>
                    </a:cubicBezTo>
                    <a:cubicBezTo>
                      <a:pt x="29" y="1557"/>
                      <a:pt x="29" y="1557"/>
                      <a:pt x="29" y="1557"/>
                    </a:cubicBezTo>
                    <a:cubicBezTo>
                      <a:pt x="0" y="1602"/>
                      <a:pt x="0" y="1661"/>
                      <a:pt x="26" y="1710"/>
                    </a:cubicBezTo>
                    <a:cubicBezTo>
                      <a:pt x="52" y="1758"/>
                      <a:pt x="100" y="1788"/>
                      <a:pt x="156" y="1788"/>
                    </a:cubicBezTo>
                    <a:cubicBezTo>
                      <a:pt x="1571" y="1788"/>
                      <a:pt x="1571" y="1788"/>
                      <a:pt x="1571" y="1788"/>
                    </a:cubicBezTo>
                    <a:cubicBezTo>
                      <a:pt x="1627" y="1788"/>
                      <a:pt x="1675" y="1758"/>
                      <a:pt x="1701" y="1710"/>
                    </a:cubicBezTo>
                    <a:cubicBezTo>
                      <a:pt x="1727" y="1661"/>
                      <a:pt x="1727" y="1605"/>
                      <a:pt x="1698" y="1557"/>
                    </a:cubicBezTo>
                    <a:cubicBezTo>
                      <a:pt x="990" y="444"/>
                      <a:pt x="990" y="444"/>
                      <a:pt x="990" y="444"/>
                    </a:cubicBezTo>
                    <a:close/>
                    <a:moveTo>
                      <a:pt x="863" y="522"/>
                    </a:moveTo>
                    <a:cubicBezTo>
                      <a:pt x="1098" y="894"/>
                      <a:pt x="1098" y="894"/>
                      <a:pt x="1098" y="894"/>
                    </a:cubicBezTo>
                    <a:cubicBezTo>
                      <a:pt x="629" y="894"/>
                      <a:pt x="629" y="894"/>
                      <a:pt x="629" y="894"/>
                    </a:cubicBezTo>
                    <a:cubicBezTo>
                      <a:pt x="863" y="522"/>
                      <a:pt x="863" y="522"/>
                      <a:pt x="863" y="522"/>
                    </a:cubicBezTo>
                    <a:close/>
                    <a:moveTo>
                      <a:pt x="863" y="1639"/>
                    </a:moveTo>
                    <a:cubicBezTo>
                      <a:pt x="156" y="1639"/>
                      <a:pt x="156" y="1639"/>
                      <a:pt x="156" y="1639"/>
                    </a:cubicBezTo>
                    <a:cubicBezTo>
                      <a:pt x="532" y="1043"/>
                      <a:pt x="532" y="1043"/>
                      <a:pt x="532" y="1043"/>
                    </a:cubicBezTo>
                    <a:cubicBezTo>
                      <a:pt x="1191" y="1043"/>
                      <a:pt x="1191" y="1043"/>
                      <a:pt x="1191" y="1043"/>
                    </a:cubicBezTo>
                    <a:cubicBezTo>
                      <a:pt x="1571" y="1639"/>
                      <a:pt x="1571" y="1639"/>
                      <a:pt x="1571" y="1639"/>
                    </a:cubicBezTo>
                    <a:cubicBezTo>
                      <a:pt x="863" y="1639"/>
                      <a:pt x="863" y="1639"/>
                      <a:pt x="863" y="1639"/>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grpSp>
        <p:sp>
          <p:nvSpPr>
            <p:cNvPr id="6" name="Freeform 5"/>
            <p:cNvSpPr>
              <a:spLocks noEditPoints="1"/>
            </p:cNvSpPr>
            <p:nvPr/>
          </p:nvSpPr>
          <p:spPr bwMode="auto">
            <a:xfrm flipH="1">
              <a:off x="3055579" y="4003043"/>
              <a:ext cx="149584" cy="159336"/>
            </a:xfrm>
            <a:custGeom>
              <a:avLst/>
              <a:gdLst>
                <a:gd name="T0" fmla="*/ 926 w 3073"/>
                <a:gd name="T1" fmla="*/ 2671 h 3277"/>
                <a:gd name="T2" fmla="*/ 336 w 3073"/>
                <a:gd name="T3" fmla="*/ 1626 h 3277"/>
                <a:gd name="T4" fmla="*/ 926 w 3073"/>
                <a:gd name="T5" fmla="*/ 606 h 3277"/>
                <a:gd name="T6" fmla="*/ 2126 w 3073"/>
                <a:gd name="T7" fmla="*/ 594 h 3277"/>
                <a:gd name="T8" fmla="*/ 2956 w 3073"/>
                <a:gd name="T9" fmla="*/ 819 h 3277"/>
                <a:gd name="T10" fmla="*/ 2956 w 3073"/>
                <a:gd name="T11" fmla="*/ 2457 h 3277"/>
                <a:gd name="T12" fmla="*/ 2127 w 3073"/>
                <a:gd name="T13" fmla="*/ 2682 h 3277"/>
                <a:gd name="T14" fmla="*/ 1530 w 3073"/>
                <a:gd name="T15" fmla="*/ 2488 h 3277"/>
                <a:gd name="T16" fmla="*/ 1537 w 3073"/>
                <a:gd name="T17" fmla="*/ 3105 h 3277"/>
                <a:gd name="T18" fmla="*/ 1544 w 3073"/>
                <a:gd name="T19" fmla="*/ 2488 h 3277"/>
                <a:gd name="T20" fmla="*/ 2594 w 3073"/>
                <a:gd name="T21" fmla="*/ 1782 h 3277"/>
                <a:gd name="T22" fmla="*/ 2193 w 3073"/>
                <a:gd name="T23" fmla="*/ 2498 h 3277"/>
                <a:gd name="T24" fmla="*/ 2621 w 3073"/>
                <a:gd name="T25" fmla="*/ 1783 h 3277"/>
                <a:gd name="T26" fmla="*/ 465 w 3073"/>
                <a:gd name="T27" fmla="*/ 1776 h 3277"/>
                <a:gd name="T28" fmla="*/ 868 w 3073"/>
                <a:gd name="T29" fmla="*/ 2506 h 3277"/>
                <a:gd name="T30" fmla="*/ 796 w 3073"/>
                <a:gd name="T31" fmla="*/ 2055 h 3277"/>
                <a:gd name="T32" fmla="*/ 465 w 3073"/>
                <a:gd name="T33" fmla="*/ 1776 h 3277"/>
                <a:gd name="T34" fmla="*/ 1787 w 3073"/>
                <a:gd name="T35" fmla="*/ 2365 h 3277"/>
                <a:gd name="T36" fmla="*/ 2002 w 3073"/>
                <a:gd name="T37" fmla="*/ 2463 h 3277"/>
                <a:gd name="T38" fmla="*/ 2051 w 3073"/>
                <a:gd name="T39" fmla="*/ 2216 h 3277"/>
                <a:gd name="T40" fmla="*/ 1005 w 3073"/>
                <a:gd name="T41" fmla="*/ 2237 h 3277"/>
                <a:gd name="T42" fmla="*/ 1284 w 3073"/>
                <a:gd name="T43" fmla="*/ 2399 h 3277"/>
                <a:gd name="T44" fmla="*/ 1032 w 3073"/>
                <a:gd name="T45" fmla="*/ 2219 h 3277"/>
                <a:gd name="T46" fmla="*/ 1529 w 3073"/>
                <a:gd name="T47" fmla="*/ 984 h 3277"/>
                <a:gd name="T48" fmla="*/ 950 w 3073"/>
                <a:gd name="T49" fmla="*/ 1639 h 3277"/>
                <a:gd name="T50" fmla="*/ 1529 w 3073"/>
                <a:gd name="T51" fmla="*/ 2293 h 3277"/>
                <a:gd name="T52" fmla="*/ 2100 w 3073"/>
                <a:gd name="T53" fmla="*/ 1972 h 3277"/>
                <a:gd name="T54" fmla="*/ 2100 w 3073"/>
                <a:gd name="T55" fmla="*/ 1305 h 3277"/>
                <a:gd name="T56" fmla="*/ 1537 w 3073"/>
                <a:gd name="T57" fmla="*/ 982 h 3277"/>
                <a:gd name="T58" fmla="*/ 2295 w 3073"/>
                <a:gd name="T59" fmla="*/ 1638 h 3277"/>
                <a:gd name="T60" fmla="*/ 2322 w 3073"/>
                <a:gd name="T61" fmla="*/ 1800 h 3277"/>
                <a:gd name="T62" fmla="*/ 2310 w 3073"/>
                <a:gd name="T63" fmla="*/ 1473 h 3277"/>
                <a:gd name="T64" fmla="*/ 591 w 3073"/>
                <a:gd name="T65" fmla="*/ 1626 h 3277"/>
                <a:gd name="T66" fmla="*/ 771 w 3073"/>
                <a:gd name="T67" fmla="*/ 1802 h 3277"/>
                <a:gd name="T68" fmla="*/ 771 w 3073"/>
                <a:gd name="T69" fmla="*/ 1475 h 3277"/>
                <a:gd name="T70" fmla="*/ 266 w 3073"/>
                <a:gd name="T71" fmla="*/ 905 h 3277"/>
                <a:gd name="T72" fmla="*/ 465 w 3073"/>
                <a:gd name="T73" fmla="*/ 1500 h 3277"/>
                <a:gd name="T74" fmla="*/ 883 w 3073"/>
                <a:gd name="T75" fmla="*/ 793 h 3277"/>
                <a:gd name="T76" fmla="*/ 661 w 3073"/>
                <a:gd name="T77" fmla="*/ 754 h 3277"/>
                <a:gd name="T78" fmla="*/ 2191 w 3073"/>
                <a:gd name="T79" fmla="*/ 793 h 3277"/>
                <a:gd name="T80" fmla="*/ 2609 w 3073"/>
                <a:gd name="T81" fmla="*/ 1500 h 3277"/>
                <a:gd name="T82" fmla="*/ 2808 w 3073"/>
                <a:gd name="T83" fmla="*/ 905 h 3277"/>
                <a:gd name="T84" fmla="*/ 1054 w 3073"/>
                <a:gd name="T85" fmla="*/ 827 h 3277"/>
                <a:gd name="T86" fmla="*/ 1032 w 3073"/>
                <a:gd name="T87" fmla="*/ 1058 h 3277"/>
                <a:gd name="T88" fmla="*/ 1283 w 3073"/>
                <a:gd name="T89" fmla="*/ 878 h 3277"/>
                <a:gd name="T90" fmla="*/ 2002 w 3073"/>
                <a:gd name="T91" fmla="*/ 814 h 3277"/>
                <a:gd name="T92" fmla="*/ 1787 w 3073"/>
                <a:gd name="T93" fmla="*/ 911 h 3277"/>
                <a:gd name="T94" fmla="*/ 2061 w 3073"/>
                <a:gd name="T95" fmla="*/ 1057 h 3277"/>
                <a:gd name="T96" fmla="*/ 2002 w 3073"/>
                <a:gd name="T97" fmla="*/ 814 h 3277"/>
                <a:gd name="T98" fmla="*/ 1132 w 3073"/>
                <a:gd name="T99" fmla="*/ 651 h 3277"/>
                <a:gd name="T100" fmla="*/ 1941 w 3073"/>
                <a:gd name="T101" fmla="*/ 651 h 3277"/>
                <a:gd name="T102" fmla="*/ 1537 w 3073"/>
                <a:gd name="T103" fmla="*/ 172 h 3277"/>
                <a:gd name="T104" fmla="*/ 1825 w 3073"/>
                <a:gd name="T105" fmla="*/ 1638 h 3277"/>
                <a:gd name="T106" fmla="*/ 1419 w 3073"/>
                <a:gd name="T107" fmla="*/ 1639 h 3277"/>
                <a:gd name="T108" fmla="*/ 1537 w 3073"/>
                <a:gd name="T109" fmla="*/ 1521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73" h="3277">
                  <a:moveTo>
                    <a:pt x="1537" y="3277"/>
                  </a:moveTo>
                  <a:cubicBezTo>
                    <a:pt x="1303" y="3277"/>
                    <a:pt x="1088" y="3060"/>
                    <a:pt x="946" y="2683"/>
                  </a:cubicBezTo>
                  <a:cubicBezTo>
                    <a:pt x="944" y="2675"/>
                    <a:pt x="937" y="2671"/>
                    <a:pt x="929" y="2671"/>
                  </a:cubicBezTo>
                  <a:cubicBezTo>
                    <a:pt x="928" y="2671"/>
                    <a:pt x="927" y="2671"/>
                    <a:pt x="926" y="2671"/>
                  </a:cubicBezTo>
                  <a:cubicBezTo>
                    <a:pt x="832" y="2687"/>
                    <a:pt x="743" y="2695"/>
                    <a:pt x="661" y="2695"/>
                  </a:cubicBezTo>
                  <a:cubicBezTo>
                    <a:pt x="395" y="2695"/>
                    <a:pt x="207" y="2613"/>
                    <a:pt x="117" y="2458"/>
                  </a:cubicBezTo>
                  <a:cubicBezTo>
                    <a:pt x="0" y="2255"/>
                    <a:pt x="80" y="1961"/>
                    <a:pt x="336" y="1649"/>
                  </a:cubicBezTo>
                  <a:cubicBezTo>
                    <a:pt x="342" y="1643"/>
                    <a:pt x="342" y="1633"/>
                    <a:pt x="336" y="1626"/>
                  </a:cubicBezTo>
                  <a:cubicBezTo>
                    <a:pt x="315" y="1601"/>
                    <a:pt x="296" y="1576"/>
                    <a:pt x="278" y="1552"/>
                  </a:cubicBezTo>
                  <a:cubicBezTo>
                    <a:pt x="66" y="1266"/>
                    <a:pt x="8" y="1006"/>
                    <a:pt x="116" y="819"/>
                  </a:cubicBezTo>
                  <a:cubicBezTo>
                    <a:pt x="206" y="664"/>
                    <a:pt x="394" y="582"/>
                    <a:pt x="660" y="582"/>
                  </a:cubicBezTo>
                  <a:cubicBezTo>
                    <a:pt x="743" y="582"/>
                    <a:pt x="832" y="590"/>
                    <a:pt x="926" y="606"/>
                  </a:cubicBezTo>
                  <a:cubicBezTo>
                    <a:pt x="927" y="606"/>
                    <a:pt x="928" y="606"/>
                    <a:pt x="929" y="606"/>
                  </a:cubicBezTo>
                  <a:cubicBezTo>
                    <a:pt x="936" y="606"/>
                    <a:pt x="943" y="601"/>
                    <a:pt x="946" y="594"/>
                  </a:cubicBezTo>
                  <a:cubicBezTo>
                    <a:pt x="1088" y="217"/>
                    <a:pt x="1303" y="0"/>
                    <a:pt x="1536" y="0"/>
                  </a:cubicBezTo>
                  <a:cubicBezTo>
                    <a:pt x="1770" y="0"/>
                    <a:pt x="1985" y="217"/>
                    <a:pt x="2126" y="594"/>
                  </a:cubicBezTo>
                  <a:cubicBezTo>
                    <a:pt x="2129" y="601"/>
                    <a:pt x="2136" y="606"/>
                    <a:pt x="2143" y="606"/>
                  </a:cubicBezTo>
                  <a:cubicBezTo>
                    <a:pt x="2145" y="606"/>
                    <a:pt x="2145" y="606"/>
                    <a:pt x="2146" y="606"/>
                  </a:cubicBezTo>
                  <a:cubicBezTo>
                    <a:pt x="2241" y="590"/>
                    <a:pt x="2330" y="582"/>
                    <a:pt x="2412" y="582"/>
                  </a:cubicBezTo>
                  <a:cubicBezTo>
                    <a:pt x="2678" y="582"/>
                    <a:pt x="2866" y="664"/>
                    <a:pt x="2956" y="819"/>
                  </a:cubicBezTo>
                  <a:cubicBezTo>
                    <a:pt x="3064" y="1006"/>
                    <a:pt x="3007" y="1266"/>
                    <a:pt x="2794" y="1552"/>
                  </a:cubicBezTo>
                  <a:cubicBezTo>
                    <a:pt x="2778" y="1575"/>
                    <a:pt x="2759" y="1599"/>
                    <a:pt x="2736" y="1626"/>
                  </a:cubicBezTo>
                  <a:cubicBezTo>
                    <a:pt x="2731" y="1633"/>
                    <a:pt x="2731" y="1642"/>
                    <a:pt x="2736" y="1649"/>
                  </a:cubicBezTo>
                  <a:cubicBezTo>
                    <a:pt x="2993" y="1961"/>
                    <a:pt x="3073" y="2255"/>
                    <a:pt x="2956" y="2457"/>
                  </a:cubicBezTo>
                  <a:cubicBezTo>
                    <a:pt x="2867" y="2613"/>
                    <a:pt x="2679" y="2695"/>
                    <a:pt x="2412" y="2695"/>
                  </a:cubicBezTo>
                  <a:cubicBezTo>
                    <a:pt x="2330" y="2695"/>
                    <a:pt x="2241" y="2687"/>
                    <a:pt x="2147" y="2671"/>
                  </a:cubicBezTo>
                  <a:cubicBezTo>
                    <a:pt x="2146" y="2671"/>
                    <a:pt x="2145" y="2671"/>
                    <a:pt x="2144" y="2671"/>
                  </a:cubicBezTo>
                  <a:cubicBezTo>
                    <a:pt x="2136" y="2671"/>
                    <a:pt x="2130" y="2675"/>
                    <a:pt x="2127" y="2682"/>
                  </a:cubicBezTo>
                  <a:cubicBezTo>
                    <a:pt x="1985" y="3060"/>
                    <a:pt x="1770" y="3277"/>
                    <a:pt x="1537" y="3277"/>
                  </a:cubicBezTo>
                  <a:cubicBezTo>
                    <a:pt x="1537" y="3277"/>
                    <a:pt x="1537" y="3277"/>
                    <a:pt x="1537" y="3277"/>
                  </a:cubicBezTo>
                  <a:close/>
                  <a:moveTo>
                    <a:pt x="1537" y="2486"/>
                  </a:moveTo>
                  <a:cubicBezTo>
                    <a:pt x="1534" y="2486"/>
                    <a:pt x="1532" y="2487"/>
                    <a:pt x="1530" y="2488"/>
                  </a:cubicBezTo>
                  <a:cubicBezTo>
                    <a:pt x="1394" y="2546"/>
                    <a:pt x="1261" y="2592"/>
                    <a:pt x="1132" y="2626"/>
                  </a:cubicBezTo>
                  <a:cubicBezTo>
                    <a:pt x="1127" y="2627"/>
                    <a:pt x="1123" y="2631"/>
                    <a:pt x="1120" y="2636"/>
                  </a:cubicBezTo>
                  <a:cubicBezTo>
                    <a:pt x="1118" y="2640"/>
                    <a:pt x="1118" y="2645"/>
                    <a:pt x="1120" y="2650"/>
                  </a:cubicBezTo>
                  <a:cubicBezTo>
                    <a:pt x="1233" y="2939"/>
                    <a:pt x="1385" y="3105"/>
                    <a:pt x="1537" y="3105"/>
                  </a:cubicBezTo>
                  <a:cubicBezTo>
                    <a:pt x="1688" y="3105"/>
                    <a:pt x="1840" y="2939"/>
                    <a:pt x="1953" y="2650"/>
                  </a:cubicBezTo>
                  <a:cubicBezTo>
                    <a:pt x="1955" y="2645"/>
                    <a:pt x="1955" y="2640"/>
                    <a:pt x="1953" y="2635"/>
                  </a:cubicBezTo>
                  <a:cubicBezTo>
                    <a:pt x="1950" y="2631"/>
                    <a:pt x="1946" y="2627"/>
                    <a:pt x="1941" y="2626"/>
                  </a:cubicBezTo>
                  <a:cubicBezTo>
                    <a:pt x="1813" y="2592"/>
                    <a:pt x="1680" y="2545"/>
                    <a:pt x="1544" y="2488"/>
                  </a:cubicBezTo>
                  <a:cubicBezTo>
                    <a:pt x="1541" y="2487"/>
                    <a:pt x="1539" y="2486"/>
                    <a:pt x="1537" y="2486"/>
                  </a:cubicBezTo>
                  <a:cubicBezTo>
                    <a:pt x="1537" y="2486"/>
                    <a:pt x="1537" y="2486"/>
                    <a:pt x="1537" y="2486"/>
                  </a:cubicBezTo>
                  <a:close/>
                  <a:moveTo>
                    <a:pt x="2607" y="1777"/>
                  </a:moveTo>
                  <a:cubicBezTo>
                    <a:pt x="2602" y="1777"/>
                    <a:pt x="2598" y="1778"/>
                    <a:pt x="2594" y="1782"/>
                  </a:cubicBezTo>
                  <a:cubicBezTo>
                    <a:pt x="2501" y="1876"/>
                    <a:pt x="2394" y="1968"/>
                    <a:pt x="2277" y="2056"/>
                  </a:cubicBezTo>
                  <a:cubicBezTo>
                    <a:pt x="2273" y="2059"/>
                    <a:pt x="2270" y="2063"/>
                    <a:pt x="2270" y="2068"/>
                  </a:cubicBezTo>
                  <a:cubicBezTo>
                    <a:pt x="2252" y="2214"/>
                    <a:pt x="2226" y="2353"/>
                    <a:pt x="2190" y="2484"/>
                  </a:cubicBezTo>
                  <a:cubicBezTo>
                    <a:pt x="2189" y="2488"/>
                    <a:pt x="2190" y="2494"/>
                    <a:pt x="2193" y="2498"/>
                  </a:cubicBezTo>
                  <a:cubicBezTo>
                    <a:pt x="2196" y="2502"/>
                    <a:pt x="2200" y="2505"/>
                    <a:pt x="2205" y="2506"/>
                  </a:cubicBezTo>
                  <a:cubicBezTo>
                    <a:pt x="2279" y="2517"/>
                    <a:pt x="2348" y="2523"/>
                    <a:pt x="2412" y="2523"/>
                  </a:cubicBezTo>
                  <a:cubicBezTo>
                    <a:pt x="2552" y="2523"/>
                    <a:pt x="2735" y="2497"/>
                    <a:pt x="2807" y="2372"/>
                  </a:cubicBezTo>
                  <a:cubicBezTo>
                    <a:pt x="2883" y="2240"/>
                    <a:pt x="2815" y="2026"/>
                    <a:pt x="2621" y="1783"/>
                  </a:cubicBezTo>
                  <a:cubicBezTo>
                    <a:pt x="2618" y="1779"/>
                    <a:pt x="2613" y="1777"/>
                    <a:pt x="2608" y="1777"/>
                  </a:cubicBezTo>
                  <a:cubicBezTo>
                    <a:pt x="2608" y="1777"/>
                    <a:pt x="2607" y="1777"/>
                    <a:pt x="2607" y="1777"/>
                  </a:cubicBezTo>
                  <a:cubicBezTo>
                    <a:pt x="2607" y="1777"/>
                    <a:pt x="2607" y="1777"/>
                    <a:pt x="2607" y="1777"/>
                  </a:cubicBezTo>
                  <a:close/>
                  <a:moveTo>
                    <a:pt x="465" y="1776"/>
                  </a:moveTo>
                  <a:cubicBezTo>
                    <a:pt x="460" y="1777"/>
                    <a:pt x="455" y="1779"/>
                    <a:pt x="452" y="1783"/>
                  </a:cubicBezTo>
                  <a:cubicBezTo>
                    <a:pt x="257" y="2026"/>
                    <a:pt x="190" y="2240"/>
                    <a:pt x="266" y="2371"/>
                  </a:cubicBezTo>
                  <a:cubicBezTo>
                    <a:pt x="338" y="2496"/>
                    <a:pt x="520" y="2523"/>
                    <a:pt x="661" y="2523"/>
                  </a:cubicBezTo>
                  <a:cubicBezTo>
                    <a:pt x="726" y="2523"/>
                    <a:pt x="795" y="2517"/>
                    <a:pt x="868" y="2506"/>
                  </a:cubicBezTo>
                  <a:cubicBezTo>
                    <a:pt x="873" y="2505"/>
                    <a:pt x="877" y="2502"/>
                    <a:pt x="880" y="2498"/>
                  </a:cubicBezTo>
                  <a:cubicBezTo>
                    <a:pt x="883" y="2494"/>
                    <a:pt x="884" y="2488"/>
                    <a:pt x="882" y="2483"/>
                  </a:cubicBezTo>
                  <a:cubicBezTo>
                    <a:pt x="847" y="2353"/>
                    <a:pt x="821" y="2213"/>
                    <a:pt x="803" y="2068"/>
                  </a:cubicBezTo>
                  <a:cubicBezTo>
                    <a:pt x="803" y="2063"/>
                    <a:pt x="800" y="2058"/>
                    <a:pt x="796" y="2055"/>
                  </a:cubicBezTo>
                  <a:cubicBezTo>
                    <a:pt x="678" y="1967"/>
                    <a:pt x="571" y="1875"/>
                    <a:pt x="479" y="1782"/>
                  </a:cubicBezTo>
                  <a:cubicBezTo>
                    <a:pt x="475" y="1778"/>
                    <a:pt x="470" y="1776"/>
                    <a:pt x="466" y="1776"/>
                  </a:cubicBezTo>
                  <a:cubicBezTo>
                    <a:pt x="465" y="1776"/>
                    <a:pt x="465" y="1776"/>
                    <a:pt x="465" y="1776"/>
                  </a:cubicBezTo>
                  <a:cubicBezTo>
                    <a:pt x="465" y="1776"/>
                    <a:pt x="465" y="1776"/>
                    <a:pt x="465" y="1776"/>
                  </a:cubicBezTo>
                  <a:close/>
                  <a:moveTo>
                    <a:pt x="2051" y="2216"/>
                  </a:moveTo>
                  <a:cubicBezTo>
                    <a:pt x="2048" y="2216"/>
                    <a:pt x="2044" y="2217"/>
                    <a:pt x="2041" y="2219"/>
                  </a:cubicBezTo>
                  <a:cubicBezTo>
                    <a:pt x="1998" y="2246"/>
                    <a:pt x="1957" y="2271"/>
                    <a:pt x="1916" y="2295"/>
                  </a:cubicBezTo>
                  <a:cubicBezTo>
                    <a:pt x="1874" y="2319"/>
                    <a:pt x="1831" y="2343"/>
                    <a:pt x="1787" y="2365"/>
                  </a:cubicBezTo>
                  <a:cubicBezTo>
                    <a:pt x="1781" y="2369"/>
                    <a:pt x="1777" y="2376"/>
                    <a:pt x="1778" y="2383"/>
                  </a:cubicBezTo>
                  <a:cubicBezTo>
                    <a:pt x="1778" y="2390"/>
                    <a:pt x="1783" y="2396"/>
                    <a:pt x="1790" y="2399"/>
                  </a:cubicBezTo>
                  <a:cubicBezTo>
                    <a:pt x="1860" y="2423"/>
                    <a:pt x="1930" y="2445"/>
                    <a:pt x="1998" y="2462"/>
                  </a:cubicBezTo>
                  <a:cubicBezTo>
                    <a:pt x="1999" y="2463"/>
                    <a:pt x="2001" y="2463"/>
                    <a:pt x="2002" y="2463"/>
                  </a:cubicBezTo>
                  <a:cubicBezTo>
                    <a:pt x="2010" y="2463"/>
                    <a:pt x="2017" y="2458"/>
                    <a:pt x="2020" y="2450"/>
                  </a:cubicBezTo>
                  <a:cubicBezTo>
                    <a:pt x="2038" y="2382"/>
                    <a:pt x="2055" y="2310"/>
                    <a:pt x="2069" y="2237"/>
                  </a:cubicBezTo>
                  <a:cubicBezTo>
                    <a:pt x="2070" y="2230"/>
                    <a:pt x="2067" y="2223"/>
                    <a:pt x="2061" y="2219"/>
                  </a:cubicBezTo>
                  <a:cubicBezTo>
                    <a:pt x="2058" y="2217"/>
                    <a:pt x="2055" y="2216"/>
                    <a:pt x="2051" y="2216"/>
                  </a:cubicBezTo>
                  <a:cubicBezTo>
                    <a:pt x="2051" y="2216"/>
                    <a:pt x="2051" y="2216"/>
                    <a:pt x="2051" y="2216"/>
                  </a:cubicBezTo>
                  <a:close/>
                  <a:moveTo>
                    <a:pt x="1022" y="2216"/>
                  </a:moveTo>
                  <a:cubicBezTo>
                    <a:pt x="1019" y="2216"/>
                    <a:pt x="1015" y="2217"/>
                    <a:pt x="1012" y="2219"/>
                  </a:cubicBezTo>
                  <a:cubicBezTo>
                    <a:pt x="1006" y="2223"/>
                    <a:pt x="1003" y="2230"/>
                    <a:pt x="1005" y="2237"/>
                  </a:cubicBezTo>
                  <a:cubicBezTo>
                    <a:pt x="1019" y="2311"/>
                    <a:pt x="1035" y="2383"/>
                    <a:pt x="1054" y="2450"/>
                  </a:cubicBezTo>
                  <a:cubicBezTo>
                    <a:pt x="1056" y="2458"/>
                    <a:pt x="1063" y="2463"/>
                    <a:pt x="1071" y="2463"/>
                  </a:cubicBezTo>
                  <a:cubicBezTo>
                    <a:pt x="1073" y="2463"/>
                    <a:pt x="1074" y="2463"/>
                    <a:pt x="1076" y="2462"/>
                  </a:cubicBezTo>
                  <a:cubicBezTo>
                    <a:pt x="1143" y="2445"/>
                    <a:pt x="1213" y="2423"/>
                    <a:pt x="1284" y="2399"/>
                  </a:cubicBezTo>
                  <a:cubicBezTo>
                    <a:pt x="1290" y="2396"/>
                    <a:pt x="1295" y="2390"/>
                    <a:pt x="1296" y="2383"/>
                  </a:cubicBezTo>
                  <a:cubicBezTo>
                    <a:pt x="1296" y="2376"/>
                    <a:pt x="1292" y="2369"/>
                    <a:pt x="1286" y="2365"/>
                  </a:cubicBezTo>
                  <a:cubicBezTo>
                    <a:pt x="1243" y="2343"/>
                    <a:pt x="1199" y="2319"/>
                    <a:pt x="1157" y="2295"/>
                  </a:cubicBezTo>
                  <a:cubicBezTo>
                    <a:pt x="1116" y="2271"/>
                    <a:pt x="1074" y="2245"/>
                    <a:pt x="1032" y="2219"/>
                  </a:cubicBezTo>
                  <a:cubicBezTo>
                    <a:pt x="1029" y="2217"/>
                    <a:pt x="1026" y="2216"/>
                    <a:pt x="1022" y="2216"/>
                  </a:cubicBezTo>
                  <a:cubicBezTo>
                    <a:pt x="1022" y="2216"/>
                    <a:pt x="1022" y="2216"/>
                    <a:pt x="1022" y="2216"/>
                  </a:cubicBezTo>
                  <a:close/>
                  <a:moveTo>
                    <a:pt x="1537" y="982"/>
                  </a:moveTo>
                  <a:cubicBezTo>
                    <a:pt x="1534" y="982"/>
                    <a:pt x="1531" y="983"/>
                    <a:pt x="1529" y="984"/>
                  </a:cubicBezTo>
                  <a:cubicBezTo>
                    <a:pt x="1433" y="1027"/>
                    <a:pt x="1337" y="1077"/>
                    <a:pt x="1244" y="1131"/>
                  </a:cubicBezTo>
                  <a:cubicBezTo>
                    <a:pt x="1153" y="1183"/>
                    <a:pt x="1062" y="1242"/>
                    <a:pt x="973" y="1305"/>
                  </a:cubicBezTo>
                  <a:cubicBezTo>
                    <a:pt x="969" y="1308"/>
                    <a:pt x="966" y="1313"/>
                    <a:pt x="965" y="1318"/>
                  </a:cubicBezTo>
                  <a:cubicBezTo>
                    <a:pt x="955" y="1424"/>
                    <a:pt x="950" y="1532"/>
                    <a:pt x="950" y="1639"/>
                  </a:cubicBezTo>
                  <a:cubicBezTo>
                    <a:pt x="950" y="1745"/>
                    <a:pt x="955" y="1853"/>
                    <a:pt x="965" y="1959"/>
                  </a:cubicBezTo>
                  <a:cubicBezTo>
                    <a:pt x="966" y="1964"/>
                    <a:pt x="969" y="1969"/>
                    <a:pt x="973" y="1972"/>
                  </a:cubicBezTo>
                  <a:cubicBezTo>
                    <a:pt x="1060" y="2034"/>
                    <a:pt x="1151" y="2092"/>
                    <a:pt x="1244" y="2146"/>
                  </a:cubicBezTo>
                  <a:cubicBezTo>
                    <a:pt x="1336" y="2199"/>
                    <a:pt x="1432" y="2249"/>
                    <a:pt x="1529" y="2293"/>
                  </a:cubicBezTo>
                  <a:cubicBezTo>
                    <a:pt x="1531" y="2295"/>
                    <a:pt x="1534" y="2295"/>
                    <a:pt x="1537" y="2295"/>
                  </a:cubicBezTo>
                  <a:cubicBezTo>
                    <a:pt x="1539" y="2295"/>
                    <a:pt x="1542" y="2295"/>
                    <a:pt x="1544" y="2293"/>
                  </a:cubicBezTo>
                  <a:cubicBezTo>
                    <a:pt x="1640" y="2250"/>
                    <a:pt x="1736" y="2200"/>
                    <a:pt x="1830" y="2146"/>
                  </a:cubicBezTo>
                  <a:cubicBezTo>
                    <a:pt x="1921" y="2093"/>
                    <a:pt x="2012" y="2035"/>
                    <a:pt x="2100" y="1972"/>
                  </a:cubicBezTo>
                  <a:cubicBezTo>
                    <a:pt x="2105" y="1969"/>
                    <a:pt x="2107" y="1964"/>
                    <a:pt x="2108" y="1959"/>
                  </a:cubicBezTo>
                  <a:cubicBezTo>
                    <a:pt x="2118" y="1853"/>
                    <a:pt x="2123" y="1745"/>
                    <a:pt x="2123" y="1639"/>
                  </a:cubicBezTo>
                  <a:cubicBezTo>
                    <a:pt x="2123" y="1532"/>
                    <a:pt x="2118" y="1424"/>
                    <a:pt x="2108" y="1318"/>
                  </a:cubicBezTo>
                  <a:cubicBezTo>
                    <a:pt x="2107" y="1313"/>
                    <a:pt x="2105" y="1308"/>
                    <a:pt x="2100" y="1305"/>
                  </a:cubicBezTo>
                  <a:cubicBezTo>
                    <a:pt x="2013" y="1243"/>
                    <a:pt x="1922" y="1184"/>
                    <a:pt x="1830" y="1131"/>
                  </a:cubicBezTo>
                  <a:cubicBezTo>
                    <a:pt x="1737" y="1078"/>
                    <a:pt x="1641" y="1028"/>
                    <a:pt x="1544" y="984"/>
                  </a:cubicBezTo>
                  <a:cubicBezTo>
                    <a:pt x="1542" y="983"/>
                    <a:pt x="1539" y="982"/>
                    <a:pt x="1537" y="982"/>
                  </a:cubicBezTo>
                  <a:cubicBezTo>
                    <a:pt x="1537" y="982"/>
                    <a:pt x="1537" y="982"/>
                    <a:pt x="1537" y="982"/>
                  </a:cubicBezTo>
                  <a:close/>
                  <a:moveTo>
                    <a:pt x="2310" y="1473"/>
                  </a:moveTo>
                  <a:cubicBezTo>
                    <a:pt x="2307" y="1473"/>
                    <a:pt x="2305" y="1474"/>
                    <a:pt x="2302" y="1475"/>
                  </a:cubicBezTo>
                  <a:cubicBezTo>
                    <a:pt x="2296" y="1478"/>
                    <a:pt x="2292" y="1485"/>
                    <a:pt x="2292" y="1492"/>
                  </a:cubicBezTo>
                  <a:cubicBezTo>
                    <a:pt x="2294" y="1539"/>
                    <a:pt x="2295" y="1588"/>
                    <a:pt x="2295" y="1638"/>
                  </a:cubicBezTo>
                  <a:cubicBezTo>
                    <a:pt x="2295" y="1686"/>
                    <a:pt x="2294" y="1735"/>
                    <a:pt x="2292" y="1786"/>
                  </a:cubicBezTo>
                  <a:cubicBezTo>
                    <a:pt x="2292" y="1793"/>
                    <a:pt x="2296" y="1799"/>
                    <a:pt x="2302" y="1803"/>
                  </a:cubicBezTo>
                  <a:cubicBezTo>
                    <a:pt x="2305" y="1804"/>
                    <a:pt x="2308" y="1804"/>
                    <a:pt x="2310" y="1804"/>
                  </a:cubicBezTo>
                  <a:cubicBezTo>
                    <a:pt x="2314" y="1804"/>
                    <a:pt x="2319" y="1803"/>
                    <a:pt x="2322" y="1800"/>
                  </a:cubicBezTo>
                  <a:cubicBezTo>
                    <a:pt x="2379" y="1752"/>
                    <a:pt x="2432" y="1702"/>
                    <a:pt x="2482" y="1652"/>
                  </a:cubicBezTo>
                  <a:cubicBezTo>
                    <a:pt x="2489" y="1645"/>
                    <a:pt x="2489" y="1633"/>
                    <a:pt x="2482" y="1626"/>
                  </a:cubicBezTo>
                  <a:cubicBezTo>
                    <a:pt x="2432" y="1576"/>
                    <a:pt x="2379" y="1526"/>
                    <a:pt x="2322" y="1477"/>
                  </a:cubicBezTo>
                  <a:cubicBezTo>
                    <a:pt x="2319" y="1475"/>
                    <a:pt x="2314" y="1473"/>
                    <a:pt x="2310" y="1473"/>
                  </a:cubicBezTo>
                  <a:cubicBezTo>
                    <a:pt x="2310" y="1473"/>
                    <a:pt x="2310" y="1473"/>
                    <a:pt x="2310" y="1473"/>
                  </a:cubicBezTo>
                  <a:close/>
                  <a:moveTo>
                    <a:pt x="763" y="1473"/>
                  </a:moveTo>
                  <a:cubicBezTo>
                    <a:pt x="759" y="1473"/>
                    <a:pt x="754" y="1475"/>
                    <a:pt x="751" y="1477"/>
                  </a:cubicBezTo>
                  <a:cubicBezTo>
                    <a:pt x="694" y="1526"/>
                    <a:pt x="640" y="1576"/>
                    <a:pt x="591" y="1626"/>
                  </a:cubicBezTo>
                  <a:cubicBezTo>
                    <a:pt x="585" y="1633"/>
                    <a:pt x="585" y="1645"/>
                    <a:pt x="592" y="1652"/>
                  </a:cubicBezTo>
                  <a:cubicBezTo>
                    <a:pt x="641" y="1701"/>
                    <a:pt x="694" y="1751"/>
                    <a:pt x="751" y="1800"/>
                  </a:cubicBezTo>
                  <a:cubicBezTo>
                    <a:pt x="755" y="1803"/>
                    <a:pt x="759" y="1804"/>
                    <a:pt x="763" y="1804"/>
                  </a:cubicBezTo>
                  <a:cubicBezTo>
                    <a:pt x="766" y="1804"/>
                    <a:pt x="768" y="1804"/>
                    <a:pt x="771" y="1802"/>
                  </a:cubicBezTo>
                  <a:cubicBezTo>
                    <a:pt x="777" y="1799"/>
                    <a:pt x="781" y="1793"/>
                    <a:pt x="781" y="1785"/>
                  </a:cubicBezTo>
                  <a:cubicBezTo>
                    <a:pt x="779" y="1737"/>
                    <a:pt x="778" y="1688"/>
                    <a:pt x="778" y="1639"/>
                  </a:cubicBezTo>
                  <a:cubicBezTo>
                    <a:pt x="778" y="1591"/>
                    <a:pt x="779" y="1541"/>
                    <a:pt x="781" y="1492"/>
                  </a:cubicBezTo>
                  <a:cubicBezTo>
                    <a:pt x="781" y="1485"/>
                    <a:pt x="777" y="1478"/>
                    <a:pt x="771" y="1475"/>
                  </a:cubicBezTo>
                  <a:cubicBezTo>
                    <a:pt x="768" y="1474"/>
                    <a:pt x="766" y="1473"/>
                    <a:pt x="763" y="1473"/>
                  </a:cubicBezTo>
                  <a:cubicBezTo>
                    <a:pt x="763" y="1473"/>
                    <a:pt x="763" y="1473"/>
                    <a:pt x="763" y="1473"/>
                  </a:cubicBezTo>
                  <a:close/>
                  <a:moveTo>
                    <a:pt x="661" y="754"/>
                  </a:moveTo>
                  <a:cubicBezTo>
                    <a:pt x="521" y="754"/>
                    <a:pt x="338" y="780"/>
                    <a:pt x="266" y="905"/>
                  </a:cubicBezTo>
                  <a:cubicBezTo>
                    <a:pt x="196" y="1025"/>
                    <a:pt x="253" y="1229"/>
                    <a:pt x="417" y="1450"/>
                  </a:cubicBezTo>
                  <a:cubicBezTo>
                    <a:pt x="428" y="1465"/>
                    <a:pt x="439" y="1479"/>
                    <a:pt x="450" y="1494"/>
                  </a:cubicBezTo>
                  <a:cubicBezTo>
                    <a:pt x="454" y="1498"/>
                    <a:pt x="458" y="1500"/>
                    <a:pt x="464" y="1500"/>
                  </a:cubicBezTo>
                  <a:cubicBezTo>
                    <a:pt x="464" y="1500"/>
                    <a:pt x="464" y="1500"/>
                    <a:pt x="465" y="1500"/>
                  </a:cubicBezTo>
                  <a:cubicBezTo>
                    <a:pt x="469" y="1500"/>
                    <a:pt x="474" y="1498"/>
                    <a:pt x="477" y="1495"/>
                  </a:cubicBezTo>
                  <a:cubicBezTo>
                    <a:pt x="571" y="1401"/>
                    <a:pt x="679" y="1308"/>
                    <a:pt x="797" y="1219"/>
                  </a:cubicBezTo>
                  <a:cubicBezTo>
                    <a:pt x="801" y="1216"/>
                    <a:pt x="803" y="1212"/>
                    <a:pt x="804" y="1207"/>
                  </a:cubicBezTo>
                  <a:cubicBezTo>
                    <a:pt x="821" y="1061"/>
                    <a:pt x="848" y="922"/>
                    <a:pt x="883" y="793"/>
                  </a:cubicBezTo>
                  <a:cubicBezTo>
                    <a:pt x="884" y="788"/>
                    <a:pt x="883" y="783"/>
                    <a:pt x="880" y="779"/>
                  </a:cubicBezTo>
                  <a:cubicBezTo>
                    <a:pt x="878" y="774"/>
                    <a:pt x="873" y="771"/>
                    <a:pt x="868" y="771"/>
                  </a:cubicBezTo>
                  <a:cubicBezTo>
                    <a:pt x="794" y="759"/>
                    <a:pt x="725" y="754"/>
                    <a:pt x="661" y="754"/>
                  </a:cubicBezTo>
                  <a:cubicBezTo>
                    <a:pt x="661" y="754"/>
                    <a:pt x="661" y="754"/>
                    <a:pt x="661" y="754"/>
                  </a:cubicBezTo>
                  <a:close/>
                  <a:moveTo>
                    <a:pt x="2412" y="754"/>
                  </a:moveTo>
                  <a:cubicBezTo>
                    <a:pt x="2347" y="754"/>
                    <a:pt x="2278" y="760"/>
                    <a:pt x="2206" y="771"/>
                  </a:cubicBezTo>
                  <a:cubicBezTo>
                    <a:pt x="2201" y="772"/>
                    <a:pt x="2196" y="774"/>
                    <a:pt x="2194" y="779"/>
                  </a:cubicBezTo>
                  <a:cubicBezTo>
                    <a:pt x="2191" y="783"/>
                    <a:pt x="2190" y="788"/>
                    <a:pt x="2191" y="793"/>
                  </a:cubicBezTo>
                  <a:cubicBezTo>
                    <a:pt x="2227" y="923"/>
                    <a:pt x="2253" y="1063"/>
                    <a:pt x="2270" y="1207"/>
                  </a:cubicBezTo>
                  <a:cubicBezTo>
                    <a:pt x="2271" y="1212"/>
                    <a:pt x="2273" y="1217"/>
                    <a:pt x="2277" y="1220"/>
                  </a:cubicBezTo>
                  <a:cubicBezTo>
                    <a:pt x="2395" y="1308"/>
                    <a:pt x="2503" y="1401"/>
                    <a:pt x="2596" y="1495"/>
                  </a:cubicBezTo>
                  <a:cubicBezTo>
                    <a:pt x="2600" y="1498"/>
                    <a:pt x="2605" y="1500"/>
                    <a:pt x="2609" y="1500"/>
                  </a:cubicBezTo>
                  <a:cubicBezTo>
                    <a:pt x="2610" y="1500"/>
                    <a:pt x="2610" y="1500"/>
                    <a:pt x="2610" y="1500"/>
                  </a:cubicBezTo>
                  <a:cubicBezTo>
                    <a:pt x="2615" y="1500"/>
                    <a:pt x="2620" y="1498"/>
                    <a:pt x="2624" y="1494"/>
                  </a:cubicBezTo>
                  <a:cubicBezTo>
                    <a:pt x="2636" y="1478"/>
                    <a:pt x="2647" y="1464"/>
                    <a:pt x="2657" y="1450"/>
                  </a:cubicBezTo>
                  <a:cubicBezTo>
                    <a:pt x="2821" y="1229"/>
                    <a:pt x="2877" y="1026"/>
                    <a:pt x="2808" y="905"/>
                  </a:cubicBezTo>
                  <a:cubicBezTo>
                    <a:pt x="2735" y="780"/>
                    <a:pt x="2553" y="754"/>
                    <a:pt x="2412" y="754"/>
                  </a:cubicBezTo>
                  <a:cubicBezTo>
                    <a:pt x="2412" y="754"/>
                    <a:pt x="2412" y="754"/>
                    <a:pt x="2412" y="754"/>
                  </a:cubicBezTo>
                  <a:close/>
                  <a:moveTo>
                    <a:pt x="1071" y="814"/>
                  </a:moveTo>
                  <a:cubicBezTo>
                    <a:pt x="1063" y="814"/>
                    <a:pt x="1056" y="819"/>
                    <a:pt x="1054" y="827"/>
                  </a:cubicBezTo>
                  <a:cubicBezTo>
                    <a:pt x="1035" y="894"/>
                    <a:pt x="1019" y="966"/>
                    <a:pt x="1005" y="1039"/>
                  </a:cubicBezTo>
                  <a:cubicBezTo>
                    <a:pt x="1003" y="1046"/>
                    <a:pt x="1006" y="1053"/>
                    <a:pt x="1012" y="1057"/>
                  </a:cubicBezTo>
                  <a:cubicBezTo>
                    <a:pt x="1015" y="1060"/>
                    <a:pt x="1019" y="1061"/>
                    <a:pt x="1022" y="1061"/>
                  </a:cubicBezTo>
                  <a:cubicBezTo>
                    <a:pt x="1026" y="1061"/>
                    <a:pt x="1029" y="1060"/>
                    <a:pt x="1032" y="1058"/>
                  </a:cubicBezTo>
                  <a:cubicBezTo>
                    <a:pt x="1074" y="1032"/>
                    <a:pt x="1116" y="1006"/>
                    <a:pt x="1157" y="982"/>
                  </a:cubicBezTo>
                  <a:cubicBezTo>
                    <a:pt x="1199" y="958"/>
                    <a:pt x="1242" y="934"/>
                    <a:pt x="1286" y="911"/>
                  </a:cubicBezTo>
                  <a:cubicBezTo>
                    <a:pt x="1292" y="908"/>
                    <a:pt x="1296" y="901"/>
                    <a:pt x="1296" y="894"/>
                  </a:cubicBezTo>
                  <a:cubicBezTo>
                    <a:pt x="1295" y="887"/>
                    <a:pt x="1290" y="881"/>
                    <a:pt x="1283" y="878"/>
                  </a:cubicBezTo>
                  <a:cubicBezTo>
                    <a:pt x="1213" y="853"/>
                    <a:pt x="1143" y="832"/>
                    <a:pt x="1076" y="814"/>
                  </a:cubicBezTo>
                  <a:cubicBezTo>
                    <a:pt x="1074" y="814"/>
                    <a:pt x="1073" y="814"/>
                    <a:pt x="1071" y="814"/>
                  </a:cubicBezTo>
                  <a:cubicBezTo>
                    <a:pt x="1071" y="814"/>
                    <a:pt x="1071" y="814"/>
                    <a:pt x="1071" y="814"/>
                  </a:cubicBezTo>
                  <a:close/>
                  <a:moveTo>
                    <a:pt x="2002" y="814"/>
                  </a:moveTo>
                  <a:cubicBezTo>
                    <a:pt x="2001" y="814"/>
                    <a:pt x="1999" y="814"/>
                    <a:pt x="1997" y="814"/>
                  </a:cubicBezTo>
                  <a:cubicBezTo>
                    <a:pt x="1930" y="832"/>
                    <a:pt x="1860" y="853"/>
                    <a:pt x="1790" y="878"/>
                  </a:cubicBezTo>
                  <a:cubicBezTo>
                    <a:pt x="1783" y="881"/>
                    <a:pt x="1778" y="887"/>
                    <a:pt x="1778" y="894"/>
                  </a:cubicBezTo>
                  <a:cubicBezTo>
                    <a:pt x="1777" y="901"/>
                    <a:pt x="1781" y="908"/>
                    <a:pt x="1787" y="911"/>
                  </a:cubicBezTo>
                  <a:cubicBezTo>
                    <a:pt x="1830" y="934"/>
                    <a:pt x="1874" y="958"/>
                    <a:pt x="1916" y="982"/>
                  </a:cubicBezTo>
                  <a:cubicBezTo>
                    <a:pt x="1958" y="1006"/>
                    <a:pt x="2000" y="1032"/>
                    <a:pt x="2041" y="1058"/>
                  </a:cubicBezTo>
                  <a:cubicBezTo>
                    <a:pt x="2044" y="1060"/>
                    <a:pt x="2047" y="1061"/>
                    <a:pt x="2051" y="1061"/>
                  </a:cubicBezTo>
                  <a:cubicBezTo>
                    <a:pt x="2054" y="1061"/>
                    <a:pt x="2058" y="1060"/>
                    <a:pt x="2061" y="1057"/>
                  </a:cubicBezTo>
                  <a:cubicBezTo>
                    <a:pt x="2067" y="1053"/>
                    <a:pt x="2070" y="1046"/>
                    <a:pt x="2068" y="1039"/>
                  </a:cubicBezTo>
                  <a:cubicBezTo>
                    <a:pt x="2055" y="966"/>
                    <a:pt x="2038" y="894"/>
                    <a:pt x="2020" y="827"/>
                  </a:cubicBezTo>
                  <a:cubicBezTo>
                    <a:pt x="2017" y="819"/>
                    <a:pt x="2010" y="814"/>
                    <a:pt x="2002" y="814"/>
                  </a:cubicBezTo>
                  <a:cubicBezTo>
                    <a:pt x="2002" y="814"/>
                    <a:pt x="2002" y="814"/>
                    <a:pt x="2002" y="814"/>
                  </a:cubicBezTo>
                  <a:close/>
                  <a:moveTo>
                    <a:pt x="1537" y="172"/>
                  </a:moveTo>
                  <a:cubicBezTo>
                    <a:pt x="1385" y="172"/>
                    <a:pt x="1233" y="337"/>
                    <a:pt x="1120" y="627"/>
                  </a:cubicBezTo>
                  <a:cubicBezTo>
                    <a:pt x="1118" y="631"/>
                    <a:pt x="1118" y="637"/>
                    <a:pt x="1120" y="641"/>
                  </a:cubicBezTo>
                  <a:cubicBezTo>
                    <a:pt x="1123" y="646"/>
                    <a:pt x="1127" y="649"/>
                    <a:pt x="1132" y="651"/>
                  </a:cubicBezTo>
                  <a:cubicBezTo>
                    <a:pt x="1260" y="685"/>
                    <a:pt x="1394" y="731"/>
                    <a:pt x="1529" y="789"/>
                  </a:cubicBezTo>
                  <a:cubicBezTo>
                    <a:pt x="1532" y="790"/>
                    <a:pt x="1534" y="790"/>
                    <a:pt x="1537" y="790"/>
                  </a:cubicBezTo>
                  <a:cubicBezTo>
                    <a:pt x="1539" y="790"/>
                    <a:pt x="1541" y="790"/>
                    <a:pt x="1544" y="789"/>
                  </a:cubicBezTo>
                  <a:cubicBezTo>
                    <a:pt x="1679" y="731"/>
                    <a:pt x="1813" y="684"/>
                    <a:pt x="1941" y="651"/>
                  </a:cubicBezTo>
                  <a:cubicBezTo>
                    <a:pt x="1946" y="649"/>
                    <a:pt x="1950" y="646"/>
                    <a:pt x="1953" y="641"/>
                  </a:cubicBezTo>
                  <a:cubicBezTo>
                    <a:pt x="1955" y="637"/>
                    <a:pt x="1955" y="631"/>
                    <a:pt x="1953" y="626"/>
                  </a:cubicBezTo>
                  <a:cubicBezTo>
                    <a:pt x="1840" y="337"/>
                    <a:pt x="1688" y="172"/>
                    <a:pt x="1537" y="172"/>
                  </a:cubicBezTo>
                  <a:cubicBezTo>
                    <a:pt x="1537" y="172"/>
                    <a:pt x="1537" y="172"/>
                    <a:pt x="1537" y="172"/>
                  </a:cubicBezTo>
                  <a:close/>
                  <a:moveTo>
                    <a:pt x="1537" y="1927"/>
                  </a:moveTo>
                  <a:cubicBezTo>
                    <a:pt x="1377" y="1927"/>
                    <a:pt x="1248" y="1797"/>
                    <a:pt x="1248" y="1638"/>
                  </a:cubicBezTo>
                  <a:cubicBezTo>
                    <a:pt x="1248" y="1479"/>
                    <a:pt x="1377" y="1349"/>
                    <a:pt x="1537" y="1349"/>
                  </a:cubicBezTo>
                  <a:cubicBezTo>
                    <a:pt x="1696" y="1349"/>
                    <a:pt x="1825" y="1479"/>
                    <a:pt x="1825" y="1638"/>
                  </a:cubicBezTo>
                  <a:cubicBezTo>
                    <a:pt x="1825" y="1797"/>
                    <a:pt x="1696" y="1927"/>
                    <a:pt x="1537" y="1927"/>
                  </a:cubicBezTo>
                  <a:cubicBezTo>
                    <a:pt x="1537" y="1927"/>
                    <a:pt x="1537" y="1927"/>
                    <a:pt x="1537" y="1927"/>
                  </a:cubicBezTo>
                  <a:close/>
                  <a:moveTo>
                    <a:pt x="1537" y="1521"/>
                  </a:moveTo>
                  <a:cubicBezTo>
                    <a:pt x="1472" y="1521"/>
                    <a:pt x="1419" y="1574"/>
                    <a:pt x="1419" y="1639"/>
                  </a:cubicBezTo>
                  <a:cubicBezTo>
                    <a:pt x="1419" y="1703"/>
                    <a:pt x="1472" y="1756"/>
                    <a:pt x="1537" y="1756"/>
                  </a:cubicBezTo>
                  <a:cubicBezTo>
                    <a:pt x="1601" y="1756"/>
                    <a:pt x="1654" y="1703"/>
                    <a:pt x="1654" y="1639"/>
                  </a:cubicBezTo>
                  <a:cubicBezTo>
                    <a:pt x="1654" y="1574"/>
                    <a:pt x="1601" y="1521"/>
                    <a:pt x="1537" y="1521"/>
                  </a:cubicBezTo>
                  <a:cubicBezTo>
                    <a:pt x="1537" y="1521"/>
                    <a:pt x="1537" y="1521"/>
                    <a:pt x="1537" y="1521"/>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sp>
          <p:nvSpPr>
            <p:cNvPr id="10" name="Freeform 9"/>
            <p:cNvSpPr/>
            <p:nvPr/>
          </p:nvSpPr>
          <p:spPr bwMode="auto">
            <a:xfrm>
              <a:off x="3538408" y="4005263"/>
              <a:ext cx="155434" cy="154896"/>
            </a:xfrm>
            <a:custGeom>
              <a:avLst/>
              <a:gdLst>
                <a:gd name="T0" fmla="*/ 2861 w 3270"/>
                <a:gd name="T1" fmla="*/ 2036 h 3262"/>
                <a:gd name="T2" fmla="*/ 3270 w 3270"/>
                <a:gd name="T3" fmla="*/ 1627 h 3262"/>
                <a:gd name="T4" fmla="*/ 2861 w 3270"/>
                <a:gd name="T5" fmla="*/ 1219 h 3262"/>
                <a:gd name="T6" fmla="*/ 2469 w 3270"/>
                <a:gd name="T7" fmla="*/ 1514 h 3262"/>
                <a:gd name="T8" fmla="*/ 1446 w 3270"/>
                <a:gd name="T9" fmla="*/ 1514 h 3262"/>
                <a:gd name="T10" fmla="*/ 2018 w 3270"/>
                <a:gd name="T11" fmla="*/ 522 h 3262"/>
                <a:gd name="T12" fmla="*/ 2469 w 3270"/>
                <a:gd name="T13" fmla="*/ 522 h 3262"/>
                <a:gd name="T14" fmla="*/ 2861 w 3270"/>
                <a:gd name="T15" fmla="*/ 817 h 3262"/>
                <a:gd name="T16" fmla="*/ 3270 w 3270"/>
                <a:gd name="T17" fmla="*/ 409 h 3262"/>
                <a:gd name="T18" fmla="*/ 2861 w 3270"/>
                <a:gd name="T19" fmla="*/ 0 h 3262"/>
                <a:gd name="T20" fmla="*/ 2469 w 3270"/>
                <a:gd name="T21" fmla="*/ 295 h 3262"/>
                <a:gd name="T22" fmla="*/ 1887 w 3270"/>
                <a:gd name="T23" fmla="*/ 295 h 3262"/>
                <a:gd name="T24" fmla="*/ 1183 w 3270"/>
                <a:gd name="T25" fmla="*/ 1514 h 3262"/>
                <a:gd name="T26" fmla="*/ 801 w 3270"/>
                <a:gd name="T27" fmla="*/ 1514 h 3262"/>
                <a:gd name="T28" fmla="*/ 409 w 3270"/>
                <a:gd name="T29" fmla="*/ 1219 h 3262"/>
                <a:gd name="T30" fmla="*/ 0 w 3270"/>
                <a:gd name="T31" fmla="*/ 1627 h 3262"/>
                <a:gd name="T32" fmla="*/ 409 w 3270"/>
                <a:gd name="T33" fmla="*/ 2036 h 3262"/>
                <a:gd name="T34" fmla="*/ 801 w 3270"/>
                <a:gd name="T35" fmla="*/ 1741 h 3262"/>
                <a:gd name="T36" fmla="*/ 1183 w 3270"/>
                <a:gd name="T37" fmla="*/ 1741 h 3262"/>
                <a:gd name="T38" fmla="*/ 1887 w 3270"/>
                <a:gd name="T39" fmla="*/ 2967 h 3262"/>
                <a:gd name="T40" fmla="*/ 2469 w 3270"/>
                <a:gd name="T41" fmla="*/ 2967 h 3262"/>
                <a:gd name="T42" fmla="*/ 2861 w 3270"/>
                <a:gd name="T43" fmla="*/ 3262 h 3262"/>
                <a:gd name="T44" fmla="*/ 3270 w 3270"/>
                <a:gd name="T45" fmla="*/ 2853 h 3262"/>
                <a:gd name="T46" fmla="*/ 2861 w 3270"/>
                <a:gd name="T47" fmla="*/ 2445 h 3262"/>
                <a:gd name="T48" fmla="*/ 2469 w 3270"/>
                <a:gd name="T49" fmla="*/ 2740 h 3262"/>
                <a:gd name="T50" fmla="*/ 2018 w 3270"/>
                <a:gd name="T51" fmla="*/ 2740 h 3262"/>
                <a:gd name="T52" fmla="*/ 1445 w 3270"/>
                <a:gd name="T53" fmla="*/ 1741 h 3262"/>
                <a:gd name="T54" fmla="*/ 2469 w 3270"/>
                <a:gd name="T55" fmla="*/ 1741 h 3262"/>
                <a:gd name="T56" fmla="*/ 2861 w 3270"/>
                <a:gd name="T57" fmla="*/ 2036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0" h="3262">
                  <a:moveTo>
                    <a:pt x="2861" y="2036"/>
                  </a:moveTo>
                  <a:cubicBezTo>
                    <a:pt x="3087" y="2036"/>
                    <a:pt x="3270" y="1853"/>
                    <a:pt x="3270" y="1627"/>
                  </a:cubicBezTo>
                  <a:cubicBezTo>
                    <a:pt x="3270" y="1402"/>
                    <a:pt x="3087" y="1219"/>
                    <a:pt x="2861" y="1219"/>
                  </a:cubicBezTo>
                  <a:cubicBezTo>
                    <a:pt x="2675" y="1219"/>
                    <a:pt x="2518" y="1343"/>
                    <a:pt x="2469" y="1514"/>
                  </a:cubicBezTo>
                  <a:cubicBezTo>
                    <a:pt x="1446" y="1514"/>
                    <a:pt x="1446" y="1514"/>
                    <a:pt x="1446" y="1514"/>
                  </a:cubicBezTo>
                  <a:cubicBezTo>
                    <a:pt x="2018" y="522"/>
                    <a:pt x="2018" y="522"/>
                    <a:pt x="2018" y="522"/>
                  </a:cubicBezTo>
                  <a:cubicBezTo>
                    <a:pt x="2469" y="522"/>
                    <a:pt x="2469" y="522"/>
                    <a:pt x="2469" y="522"/>
                  </a:cubicBezTo>
                  <a:cubicBezTo>
                    <a:pt x="2518" y="693"/>
                    <a:pt x="2675" y="817"/>
                    <a:pt x="2861" y="817"/>
                  </a:cubicBezTo>
                  <a:cubicBezTo>
                    <a:pt x="3087" y="817"/>
                    <a:pt x="3270" y="634"/>
                    <a:pt x="3270" y="409"/>
                  </a:cubicBezTo>
                  <a:cubicBezTo>
                    <a:pt x="3270" y="183"/>
                    <a:pt x="3087" y="0"/>
                    <a:pt x="2861" y="0"/>
                  </a:cubicBezTo>
                  <a:cubicBezTo>
                    <a:pt x="2675" y="0"/>
                    <a:pt x="2518" y="125"/>
                    <a:pt x="2469" y="295"/>
                  </a:cubicBezTo>
                  <a:cubicBezTo>
                    <a:pt x="1887" y="295"/>
                    <a:pt x="1887" y="295"/>
                    <a:pt x="1887" y="295"/>
                  </a:cubicBezTo>
                  <a:cubicBezTo>
                    <a:pt x="1183" y="1514"/>
                    <a:pt x="1183" y="1514"/>
                    <a:pt x="1183" y="1514"/>
                  </a:cubicBezTo>
                  <a:cubicBezTo>
                    <a:pt x="801" y="1514"/>
                    <a:pt x="801" y="1514"/>
                    <a:pt x="801" y="1514"/>
                  </a:cubicBezTo>
                  <a:cubicBezTo>
                    <a:pt x="752" y="1343"/>
                    <a:pt x="595" y="1219"/>
                    <a:pt x="409" y="1219"/>
                  </a:cubicBezTo>
                  <a:cubicBezTo>
                    <a:pt x="183" y="1219"/>
                    <a:pt x="0" y="1402"/>
                    <a:pt x="0" y="1627"/>
                  </a:cubicBezTo>
                  <a:cubicBezTo>
                    <a:pt x="0" y="1853"/>
                    <a:pt x="183" y="2036"/>
                    <a:pt x="409" y="2036"/>
                  </a:cubicBezTo>
                  <a:cubicBezTo>
                    <a:pt x="595" y="2036"/>
                    <a:pt x="752" y="1911"/>
                    <a:pt x="801" y="1741"/>
                  </a:cubicBezTo>
                  <a:cubicBezTo>
                    <a:pt x="1183" y="1741"/>
                    <a:pt x="1183" y="1741"/>
                    <a:pt x="1183" y="1741"/>
                  </a:cubicBezTo>
                  <a:cubicBezTo>
                    <a:pt x="1887" y="2967"/>
                    <a:pt x="1887" y="2967"/>
                    <a:pt x="1887" y="2967"/>
                  </a:cubicBezTo>
                  <a:cubicBezTo>
                    <a:pt x="2469" y="2967"/>
                    <a:pt x="2469" y="2967"/>
                    <a:pt x="2469" y="2967"/>
                  </a:cubicBezTo>
                  <a:cubicBezTo>
                    <a:pt x="2518" y="3137"/>
                    <a:pt x="2675" y="3262"/>
                    <a:pt x="2861" y="3262"/>
                  </a:cubicBezTo>
                  <a:cubicBezTo>
                    <a:pt x="3087" y="3262"/>
                    <a:pt x="3270" y="3079"/>
                    <a:pt x="3270" y="2853"/>
                  </a:cubicBezTo>
                  <a:cubicBezTo>
                    <a:pt x="3270" y="2628"/>
                    <a:pt x="3087" y="2445"/>
                    <a:pt x="2861" y="2445"/>
                  </a:cubicBezTo>
                  <a:cubicBezTo>
                    <a:pt x="2675" y="2445"/>
                    <a:pt x="2518" y="2569"/>
                    <a:pt x="2469" y="2740"/>
                  </a:cubicBezTo>
                  <a:cubicBezTo>
                    <a:pt x="2018" y="2740"/>
                    <a:pt x="2018" y="2740"/>
                    <a:pt x="2018" y="2740"/>
                  </a:cubicBezTo>
                  <a:cubicBezTo>
                    <a:pt x="1445" y="1741"/>
                    <a:pt x="1445" y="1741"/>
                    <a:pt x="1445" y="1741"/>
                  </a:cubicBezTo>
                  <a:cubicBezTo>
                    <a:pt x="2469" y="1741"/>
                    <a:pt x="2469" y="1741"/>
                    <a:pt x="2469" y="1741"/>
                  </a:cubicBezTo>
                  <a:cubicBezTo>
                    <a:pt x="2518" y="1911"/>
                    <a:pt x="2675" y="2036"/>
                    <a:pt x="2861" y="2036"/>
                  </a:cubicBezTo>
                  <a:close/>
                </a:path>
              </a:pathLst>
            </a:custGeom>
            <a:solidFill>
              <a:schemeClr val="bg1">
                <a:alpha val="39000"/>
              </a:schemeClr>
            </a:solidFill>
            <a:ln>
              <a:noFill/>
            </a:ln>
          </p:spPr>
          <p:txBody>
            <a:bodyPr vert="horz" wrap="square" lIns="91440" tIns="45720" rIns="91440" bIns="45720" numCol="1" anchor="t" anchorCtr="0" compatLnSpc="1"/>
            <a:lstStyle/>
            <a:p>
              <a:endParaRPr lang="zh-CN" altLang="en-US"/>
            </a:p>
          </p:txBody>
        </p:sp>
      </p:grpSp>
      <p:sp>
        <p:nvSpPr>
          <p:cNvPr id="5" name="文本框 4"/>
          <p:cNvSpPr txBox="1"/>
          <p:nvPr/>
        </p:nvSpPr>
        <p:spPr>
          <a:xfrm>
            <a:off x="623008" y="3141733"/>
            <a:ext cx="7269480" cy="737235"/>
          </a:xfrm>
          <a:prstGeom prst="rect">
            <a:avLst/>
          </a:prstGeom>
          <a:noFill/>
        </p:spPr>
        <p:txBody>
          <a:bodyPr wrap="none" rtlCol="0">
            <a:spAutoFit/>
          </a:bodyPr>
          <a:lstStyle/>
          <a:p>
            <a:pPr algn="l"/>
            <a:r>
              <a:rPr sz="1400" b="1" dirty="0">
                <a:solidFill>
                  <a:schemeClr val="bg1"/>
                </a:solidFill>
                <a:latin typeface="等线 Light" panose="02010600030101010101" pitchFamily="2" charset="-122"/>
                <a:ea typeface="等线 Light" panose="02010600030101010101" pitchFamily="2" charset="-122"/>
              </a:rPr>
              <a:t>ITS的价值核心：应用于实体经济，是区块链技术+通证经济+实体经济的创新实验</a:t>
            </a:r>
            <a:endParaRPr sz="1400" b="1" dirty="0">
              <a:solidFill>
                <a:schemeClr val="bg1"/>
              </a:solidFill>
              <a:latin typeface="等线 Light" panose="02010600030101010101" pitchFamily="2" charset="-122"/>
              <a:ea typeface="等线 Light" panose="02010600030101010101" pitchFamily="2" charset="-122"/>
            </a:endParaRPr>
          </a:p>
          <a:p>
            <a:pPr algn="l"/>
            <a:r>
              <a:rPr sz="1400" b="1" dirty="0">
                <a:solidFill>
                  <a:schemeClr val="bg1"/>
                </a:solidFill>
                <a:latin typeface="等线 Light" panose="02010600030101010101" pitchFamily="2" charset="-122"/>
                <a:ea typeface="等线 Light" panose="02010600030101010101" pitchFamily="2" charset="-122"/>
              </a:rPr>
              <a:t>ITS应用带来ITS源源不断的价值，ITS将区块链通证经济大众化，人人可参与，人人玩得起，</a:t>
            </a:r>
            <a:endParaRPr sz="1400" b="1" dirty="0">
              <a:solidFill>
                <a:schemeClr val="bg1"/>
              </a:solidFill>
              <a:latin typeface="等线 Light" panose="02010600030101010101" pitchFamily="2" charset="-122"/>
              <a:ea typeface="等线 Light" panose="02010600030101010101" pitchFamily="2" charset="-122"/>
            </a:endParaRPr>
          </a:p>
          <a:p>
            <a:pPr algn="l"/>
            <a:r>
              <a:rPr sz="1400" b="1" dirty="0">
                <a:solidFill>
                  <a:schemeClr val="bg1"/>
                </a:solidFill>
                <a:latin typeface="等线 Light" panose="02010600030101010101" pitchFamily="2" charset="-122"/>
                <a:ea typeface="等线 Light" panose="02010600030101010101" pitchFamily="2" charset="-122"/>
              </a:rPr>
              <a:t>ITS用的人越多，玩的人越多，ITS就越有价值，人人都是大赢家。</a:t>
            </a:r>
            <a:endParaRPr sz="1400" b="1" dirty="0">
              <a:solidFill>
                <a:schemeClr val="bg1"/>
              </a:solidFill>
              <a:latin typeface="等线 Light" panose="02010600030101010101" pitchFamily="2" charset="-122"/>
              <a:ea typeface="等线 Light" panose="02010600030101010101" pitchFamily="2" charset="-122"/>
            </a:endParaRPr>
          </a:p>
        </p:txBody>
      </p:sp>
      <p:sp>
        <p:nvSpPr>
          <p:cNvPr id="37" name="矩形 36"/>
          <p:cNvSpPr/>
          <p:nvPr/>
        </p:nvSpPr>
        <p:spPr>
          <a:xfrm>
            <a:off x="623008" y="3926199"/>
            <a:ext cx="6837329" cy="400110"/>
          </a:xfrm>
          <a:prstGeom prst="rect">
            <a:avLst/>
          </a:prstGeom>
        </p:spPr>
        <p:txBody>
          <a:bodyPr wrap="square">
            <a:spAutoFit/>
          </a:bodyPr>
          <a:lstStyle/>
          <a:p>
            <a:r>
              <a:rPr lang="en-US" altLang="zh-CN" sz="1000" dirty="0">
                <a:solidFill>
                  <a:schemeClr val="bg1">
                    <a:alpha val="70000"/>
                  </a:schemeClr>
                </a:solidFill>
              </a:rPr>
              <a:t>Block chain Internet big data Business chain Internet big data Business  chain Internet big data Business chain Internet big</a:t>
            </a:r>
            <a:endParaRPr lang="en-US" altLang="zh-CN" sz="1000" dirty="0">
              <a:solidFill>
                <a:schemeClr val="bg1">
                  <a:alpha val="70000"/>
                </a:schemeClr>
              </a:solidFill>
            </a:endParaRPr>
          </a:p>
          <a:p>
            <a:r>
              <a:rPr lang="en-US" altLang="zh-CN" sz="1000" dirty="0">
                <a:solidFill>
                  <a:schemeClr val="bg1">
                    <a:alpha val="70000"/>
                  </a:schemeClr>
                </a:solidFill>
              </a:rPr>
              <a:t>data Business chain Internet big data Business plan, chain Internet big data Business , chain Internet big data Business </a:t>
            </a:r>
            <a:endParaRPr lang="en-US" altLang="zh-CN" sz="1000" dirty="0">
              <a:solidFill>
                <a:schemeClr val="bg1">
                  <a:alpha val="70000"/>
                </a:schemeClr>
              </a:solidFill>
            </a:endParaRPr>
          </a:p>
        </p:txBody>
      </p:sp>
      <p:sp>
        <p:nvSpPr>
          <p:cNvPr id="7" name="文本框 6"/>
          <p:cNvSpPr txBox="1"/>
          <p:nvPr/>
        </p:nvSpPr>
        <p:spPr>
          <a:xfrm>
            <a:off x="602600" y="396112"/>
            <a:ext cx="797013" cy="369332"/>
          </a:xfrm>
          <a:prstGeom prst="rect">
            <a:avLst/>
          </a:prstGeom>
          <a:noFill/>
        </p:spPr>
        <p:txBody>
          <a:bodyPr wrap="none" rtlCol="0">
            <a:spAutoFit/>
          </a:bodyPr>
          <a:lstStyle/>
          <a:p>
            <a:r>
              <a:rPr lang="en-US" altLang="zh-CN" dirty="0">
                <a:solidFill>
                  <a:schemeClr val="bg1"/>
                </a:solidFill>
              </a:rPr>
              <a:t>LOGO</a:t>
            </a:r>
            <a:endParaRPr lang="zh-CN" altLang="en-US" dirty="0">
              <a:solidFill>
                <a:schemeClr val="bg1"/>
              </a:solidFill>
            </a:endParaRPr>
          </a:p>
        </p:txBody>
      </p:sp>
      <p:pic>
        <p:nvPicPr>
          <p:cNvPr id="3" name="图片 2"/>
          <p:cNvPicPr>
            <a:picLocks noChangeAspect="1"/>
          </p:cNvPicPr>
          <p:nvPr/>
        </p:nvPicPr>
        <p:blipFill>
          <a:blip r:embed="rId15"/>
          <a:stretch>
            <a:fillRect/>
          </a:stretch>
        </p:blipFill>
        <p:spPr>
          <a:xfrm>
            <a:off x="488950" y="172720"/>
            <a:ext cx="3002915" cy="93472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22000">
                                      <p:stCondLst>
                                        <p:cond delay="1000"/>
                                      </p:stCondLst>
                                      <p:childTnLst>
                                        <p:set>
                                          <p:cBhvr>
                                            <p:cTn id="6" dur="1" fill="hold">
                                              <p:stCondLst>
                                                <p:cond delay="0"/>
                                              </p:stCondLst>
                                            </p:cTn>
                                            <p:tgtEl>
                                              <p:spTgt spid="37"/>
                                            </p:tgtEl>
                                            <p:attrNameLst>
                                              <p:attrName>style.visibility</p:attrName>
                                            </p:attrNameLst>
                                          </p:cBhvr>
                                          <p:to>
                                            <p:strVal val="visible"/>
                                          </p:to>
                                        </p:set>
                                        <p:anim calcmode="lin" valueType="num" p14:bounceEnd="22000">
                                          <p:cBhvr additive="base">
                                            <p:cTn id="7" dur="500" fill="hold"/>
                                            <p:tgtEl>
                                              <p:spTgt spid="37"/>
                                            </p:tgtEl>
                                            <p:attrNameLst>
                                              <p:attrName>ppt_x</p:attrName>
                                            </p:attrNameLst>
                                          </p:cBhvr>
                                          <p:tavLst>
                                            <p:tav tm="0">
                                              <p:val>
                                                <p:strVal val="1+#ppt_w/2"/>
                                              </p:val>
                                            </p:tav>
                                            <p:tav tm="100000">
                                              <p:val>
                                                <p:strVal val="#ppt_x"/>
                                              </p:val>
                                            </p:tav>
                                          </p:tavLst>
                                        </p:anim>
                                        <p:anim calcmode="lin" valueType="num" p14:bounceEnd="22000">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05402" y="1814425"/>
            <a:ext cx="2486660" cy="3229150"/>
            <a:chOff x="4805402" y="1586327"/>
            <a:chExt cx="2486660" cy="3229150"/>
          </a:xfrm>
        </p:grpSpPr>
        <p:grpSp>
          <p:nvGrpSpPr>
            <p:cNvPr id="3" name="组合 2"/>
            <p:cNvGrpSpPr/>
            <p:nvPr/>
          </p:nvGrpSpPr>
          <p:grpSpPr>
            <a:xfrm>
              <a:off x="4900388" y="1586327"/>
              <a:ext cx="2391224" cy="2277098"/>
              <a:chOff x="2274839" y="2113577"/>
              <a:chExt cx="2391224" cy="2277098"/>
            </a:xfrm>
          </p:grpSpPr>
          <p:grpSp>
            <p:nvGrpSpPr>
              <p:cNvPr id="2" name="组合 1"/>
              <p:cNvGrpSpPr/>
              <p:nvPr/>
            </p:nvGrpSpPr>
            <p:grpSpPr>
              <a:xfrm>
                <a:off x="2274839" y="2113577"/>
                <a:ext cx="2391224" cy="2277098"/>
                <a:chOff x="1787875" y="1985007"/>
                <a:chExt cx="3365151" cy="3204542"/>
              </a:xfrm>
            </p:grpSpPr>
            <p:pic>
              <p:nvPicPr>
                <p:cNvPr id="5" name="图片 4"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4"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7" name="文本框 6"/>
              <p:cNvSpPr txBox="1"/>
              <p:nvPr/>
            </p:nvSpPr>
            <p:spPr>
              <a:xfrm>
                <a:off x="2484953" y="2698128"/>
                <a:ext cx="1979887" cy="1106805"/>
              </a:xfrm>
              <a:prstGeom prst="rect">
                <a:avLst/>
              </a:prstGeom>
              <a:noFill/>
            </p:spPr>
            <p:txBody>
              <a:bodyPr wrap="square" rtlCol="0">
                <a:spAutoFit/>
              </a:bodyPr>
              <a:lstStyle/>
              <a:p>
                <a:pPr algn="ctr"/>
                <a:r>
                  <a:rPr lang="zh-CN" altLang="en-US" sz="6600" b="1" kern="1500" spc="200" dirty="0">
                    <a:solidFill>
                      <a:schemeClr val="bg1"/>
                    </a:solidFill>
                    <a:latin typeface="微软雅黑" panose="020B0503020204020204" pitchFamily="34" charset="-122"/>
                    <a:ea typeface="微软雅黑" panose="020B0503020204020204" pitchFamily="34" charset="-122"/>
                  </a:rPr>
                  <a:t>一</a:t>
                </a:r>
                <a:endParaRPr lang="zh-CN" altLang="en-US" sz="6600" b="1" kern="1500" spc="200"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805402" y="4172429"/>
              <a:ext cx="2486660" cy="643048"/>
              <a:chOff x="6956087" y="1681174"/>
              <a:chExt cx="2486660" cy="643048"/>
            </a:xfrm>
          </p:grpSpPr>
          <p:sp>
            <p:nvSpPr>
              <p:cNvPr id="12" name="文本框 11"/>
              <p:cNvSpPr txBox="1"/>
              <p:nvPr/>
            </p:nvSpPr>
            <p:spPr>
              <a:xfrm>
                <a:off x="6956087" y="1681174"/>
                <a:ext cx="2486660" cy="46037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区块链产业分析</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099597" y="2016445"/>
                <a:ext cx="2301667" cy="307777"/>
              </a:xfrm>
              <a:prstGeom prst="rect">
                <a:avLst/>
              </a:prstGeom>
              <a:noFill/>
            </p:spPr>
            <p:txBody>
              <a:bodyPr wrap="square" rtlCol="0">
                <a:spAutoFit/>
              </a:bodyPr>
              <a:lstStyle/>
              <a:p>
                <a:pPr algn="ctr"/>
                <a:r>
                  <a:rPr lang="en-US" altLang="zh-CN" sz="1400" dirty="0">
                    <a:solidFill>
                      <a:schemeClr val="bg1"/>
                    </a:solidFill>
                    <a:latin typeface="等线 Light" panose="02010600030101010101" pitchFamily="2" charset="-122"/>
                    <a:ea typeface="等线 Light" panose="02010600030101010101" pitchFamily="2" charset="-122"/>
                  </a:rPr>
                  <a:t>The meaning of blockchain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6572" y="-581829"/>
            <a:ext cx="2231374" cy="2124880"/>
            <a:chOff x="1787875" y="1985007"/>
            <a:chExt cx="3365151" cy="3204542"/>
          </a:xfrm>
        </p:grpSpPr>
        <p:pic>
          <p:nvPicPr>
            <p:cNvPr id="5" name="图片 4"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4"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rcRect t="7239" b="16100"/>
          <a:stretch>
            <a:fillRect/>
          </a:stretch>
        </p:blipFill>
        <p:spPr>
          <a:xfrm>
            <a:off x="3888317" y="1784694"/>
            <a:ext cx="3306977" cy="1690110"/>
          </a:xfrm>
          <a:custGeom>
            <a:avLst/>
            <a:gdLst>
              <a:gd name="connsiteX0" fmla="*/ 0 w 3552825"/>
              <a:gd name="connsiteY0" fmla="*/ 0 h 1815756"/>
              <a:gd name="connsiteX1" fmla="*/ 3552825 w 3552825"/>
              <a:gd name="connsiteY1" fmla="*/ 0 h 1815756"/>
              <a:gd name="connsiteX2" fmla="*/ 3552825 w 3552825"/>
              <a:gd name="connsiteY2" fmla="*/ 1815756 h 1815756"/>
              <a:gd name="connsiteX3" fmla="*/ 0 w 3552825"/>
              <a:gd name="connsiteY3" fmla="*/ 1815756 h 1815756"/>
            </a:gdLst>
            <a:ahLst/>
            <a:cxnLst>
              <a:cxn ang="0">
                <a:pos x="connsiteX0" y="connsiteY0"/>
              </a:cxn>
              <a:cxn ang="0">
                <a:pos x="connsiteX1" y="connsiteY1"/>
              </a:cxn>
              <a:cxn ang="0">
                <a:pos x="connsiteX2" y="connsiteY2"/>
              </a:cxn>
              <a:cxn ang="0">
                <a:pos x="connsiteX3" y="connsiteY3"/>
              </a:cxn>
            </a:cxnLst>
            <a:rect l="l" t="t" r="r" b="b"/>
            <a:pathLst>
              <a:path w="3552825" h="1815756">
                <a:moveTo>
                  <a:pt x="0" y="0"/>
                </a:moveTo>
                <a:lnTo>
                  <a:pt x="3552825" y="0"/>
                </a:lnTo>
                <a:lnTo>
                  <a:pt x="3552825" y="1815756"/>
                </a:lnTo>
                <a:lnTo>
                  <a:pt x="0" y="1815756"/>
                </a:lnTo>
                <a:close/>
              </a:path>
            </a:pathLst>
          </a:custGeom>
          <a:effectLst>
            <a:glow rad="63500">
              <a:schemeClr val="accent1">
                <a:satMod val="175000"/>
                <a:alpha val="40000"/>
              </a:schemeClr>
            </a:glow>
          </a:effectLst>
        </p:spPr>
      </p:pic>
      <p:pic>
        <p:nvPicPr>
          <p:cNvPr id="10" name="图片 9" descr="图片包含 人员&#10;&#10;已生成高可信度的说明"/>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8317" y="3598926"/>
            <a:ext cx="3306977" cy="2218875"/>
          </a:xfrm>
          <a:prstGeom prst="rect">
            <a:avLst/>
          </a:prstGeom>
          <a:effectLst>
            <a:glow rad="63500">
              <a:schemeClr val="accent1">
                <a:satMod val="175000"/>
                <a:alpha val="40000"/>
              </a:schemeClr>
            </a:glow>
          </a:effectLst>
        </p:spPr>
      </p:pic>
      <p:pic>
        <p:nvPicPr>
          <p:cNvPr id="14" name="图片 13" descr="图片包含 室内, 卫生间, 男士, 墙壁&#10;&#10;已生成高可信度的说明"/>
          <p:cNvPicPr>
            <a:picLocks noChangeAspect="1"/>
          </p:cNvPicPr>
          <p:nvPr/>
        </p:nvPicPr>
        <p:blipFill>
          <a:blip r:embed="rId6" cstate="print">
            <a:extLst>
              <a:ext uri="{28A0092B-C50C-407E-A947-70E740481C1C}">
                <a14:useLocalDpi xmlns:a14="http://schemas.microsoft.com/office/drawing/2010/main" val="0"/>
              </a:ext>
            </a:extLst>
          </a:blip>
          <a:srcRect l="17043" r="17043"/>
          <a:stretch>
            <a:fillRect/>
          </a:stretch>
        </p:blipFill>
        <p:spPr>
          <a:xfrm>
            <a:off x="7301685" y="1784693"/>
            <a:ext cx="3987553" cy="4033107"/>
          </a:xfrm>
          <a:custGeom>
            <a:avLst/>
            <a:gdLst>
              <a:gd name="connsiteX0" fmla="*/ 0 w 3552825"/>
              <a:gd name="connsiteY0" fmla="*/ 0 h 3593412"/>
              <a:gd name="connsiteX1" fmla="*/ 3552825 w 3552825"/>
              <a:gd name="connsiteY1" fmla="*/ 0 h 3593412"/>
              <a:gd name="connsiteX2" fmla="*/ 3552825 w 3552825"/>
              <a:gd name="connsiteY2" fmla="*/ 3593412 h 3593412"/>
              <a:gd name="connsiteX3" fmla="*/ 0 w 3552825"/>
              <a:gd name="connsiteY3" fmla="*/ 3593412 h 3593412"/>
            </a:gdLst>
            <a:ahLst/>
            <a:cxnLst>
              <a:cxn ang="0">
                <a:pos x="connsiteX0" y="connsiteY0"/>
              </a:cxn>
              <a:cxn ang="0">
                <a:pos x="connsiteX1" y="connsiteY1"/>
              </a:cxn>
              <a:cxn ang="0">
                <a:pos x="connsiteX2" y="connsiteY2"/>
              </a:cxn>
              <a:cxn ang="0">
                <a:pos x="connsiteX3" y="connsiteY3"/>
              </a:cxn>
            </a:cxnLst>
            <a:rect l="l" t="t" r="r" b="b"/>
            <a:pathLst>
              <a:path w="3552825" h="3593412">
                <a:moveTo>
                  <a:pt x="0" y="0"/>
                </a:moveTo>
                <a:lnTo>
                  <a:pt x="3552825" y="0"/>
                </a:lnTo>
                <a:lnTo>
                  <a:pt x="3552825" y="3593412"/>
                </a:lnTo>
                <a:lnTo>
                  <a:pt x="0" y="3593412"/>
                </a:lnTo>
                <a:close/>
              </a:path>
            </a:pathLst>
          </a:custGeom>
          <a:effectLst>
            <a:glow rad="63500">
              <a:schemeClr val="accent1">
                <a:satMod val="175000"/>
                <a:alpha val="40000"/>
              </a:schemeClr>
            </a:glow>
          </a:effectLst>
        </p:spPr>
      </p:pic>
      <p:sp>
        <p:nvSpPr>
          <p:cNvPr id="15" name="TextBox 18"/>
          <p:cNvSpPr txBox="1"/>
          <p:nvPr/>
        </p:nvSpPr>
        <p:spPr>
          <a:xfrm>
            <a:off x="902763" y="1695793"/>
            <a:ext cx="2646878" cy="1569660"/>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cs typeface="Nexa Bold" charset="0"/>
              </a:rPr>
              <a:t>区块链的</a:t>
            </a:r>
            <a:endParaRPr lang="en-US" altLang="zh-CN" sz="4800" b="1" dirty="0">
              <a:solidFill>
                <a:schemeClr val="bg1"/>
              </a:solidFill>
              <a:latin typeface="微软雅黑" panose="020B0503020204020204" pitchFamily="34" charset="-122"/>
              <a:ea typeface="微软雅黑" panose="020B0503020204020204" pitchFamily="34" charset="-122"/>
              <a:cs typeface="Nexa Bold" charset="0"/>
            </a:endParaRPr>
          </a:p>
          <a:p>
            <a:r>
              <a:rPr lang="zh-CN" altLang="en-US" sz="4800" dirty="0">
                <a:solidFill>
                  <a:schemeClr val="bg1"/>
                </a:solidFill>
                <a:latin typeface="黑体" panose="02010609060101010101" pitchFamily="49" charset="-122"/>
                <a:ea typeface="黑体" panose="02010609060101010101" pitchFamily="49" charset="-122"/>
              </a:rPr>
              <a:t>含义</a:t>
            </a:r>
            <a:endParaRPr lang="zh-CN" altLang="en-US" sz="4800" dirty="0">
              <a:solidFill>
                <a:schemeClr val="bg1"/>
              </a:solidFill>
              <a:latin typeface="黑体" panose="02010609060101010101" pitchFamily="49" charset="-122"/>
              <a:ea typeface="黑体" panose="02010609060101010101" pitchFamily="49" charset="-122"/>
            </a:endParaRPr>
          </a:p>
        </p:txBody>
      </p:sp>
      <p:sp>
        <p:nvSpPr>
          <p:cNvPr id="16" name="Rectangle 19"/>
          <p:cNvSpPr/>
          <p:nvPr/>
        </p:nvSpPr>
        <p:spPr>
          <a:xfrm>
            <a:off x="918003" y="3908387"/>
            <a:ext cx="2871254" cy="1106329"/>
          </a:xfrm>
          <a:prstGeom prst="rect">
            <a:avLst/>
          </a:prstGeom>
        </p:spPr>
        <p:txBody>
          <a:bodyPr wrap="square">
            <a:spAutoFit/>
          </a:bodyPr>
          <a:lstStyle/>
          <a:p>
            <a:pPr algn="just">
              <a:lnSpc>
                <a:spcPct val="150000"/>
              </a:lnSpc>
            </a:pPr>
            <a:r>
              <a:rPr lang="zh-CN" altLang="en-US" sz="900" dirty="0">
                <a:solidFill>
                  <a:schemeClr val="bg1">
                    <a:lumMod val="95000"/>
                  </a:schemeClr>
                </a:solidFill>
                <a:latin typeface="Roboto Medium" charset="0"/>
                <a:ea typeface="Roboto Medium" charset="0"/>
                <a:cs typeface="Roboto Medium" charset="0"/>
              </a:rPr>
              <a:t>区块链是分布式数据存储、点对点传输、共识机制、</a:t>
            </a:r>
            <a:endParaRPr lang="en-US" altLang="zh-CN" sz="900" dirty="0">
              <a:solidFill>
                <a:schemeClr val="bg1">
                  <a:lumMod val="95000"/>
                </a:schemeClr>
              </a:solidFill>
              <a:latin typeface="Roboto Medium" charset="0"/>
              <a:ea typeface="Roboto Medium" charset="0"/>
              <a:cs typeface="Roboto Medium" charset="0"/>
            </a:endParaRPr>
          </a:p>
          <a:p>
            <a:pPr algn="just">
              <a:lnSpc>
                <a:spcPct val="150000"/>
              </a:lnSpc>
            </a:pPr>
            <a:r>
              <a:rPr lang="zh-CN" altLang="en-US" sz="900" dirty="0">
                <a:solidFill>
                  <a:schemeClr val="bg1">
                    <a:lumMod val="95000"/>
                  </a:schemeClr>
                </a:solidFill>
                <a:latin typeface="Roboto Medium" charset="0"/>
                <a:ea typeface="Roboto Medium" charset="0"/>
                <a:cs typeface="Roboto Medium" charset="0"/>
              </a:rPr>
              <a:t>加密算法等计算机技术的新型应用模式。</a:t>
            </a:r>
            <a:endParaRPr lang="en-US" altLang="zh-CN" sz="900" dirty="0">
              <a:solidFill>
                <a:schemeClr val="bg1">
                  <a:lumMod val="95000"/>
                </a:schemeClr>
              </a:solidFill>
              <a:latin typeface="Roboto Medium" charset="0"/>
              <a:ea typeface="Roboto Medium" charset="0"/>
              <a:cs typeface="Roboto Medium" charset="0"/>
            </a:endParaRPr>
          </a:p>
          <a:p>
            <a:pPr algn="just">
              <a:lnSpc>
                <a:spcPct val="150000"/>
              </a:lnSpc>
            </a:pPr>
            <a:endParaRPr lang="en-US" altLang="zh-CN" sz="900" dirty="0">
              <a:solidFill>
                <a:schemeClr val="bg1">
                  <a:lumMod val="95000"/>
                </a:schemeClr>
              </a:solidFill>
              <a:latin typeface="Roboto Medium" charset="0"/>
              <a:ea typeface="Roboto Medium" charset="0"/>
              <a:cs typeface="Roboto Medium" charset="0"/>
            </a:endParaRPr>
          </a:p>
          <a:p>
            <a:pPr algn="just">
              <a:lnSpc>
                <a:spcPct val="150000"/>
              </a:lnSpc>
            </a:pPr>
            <a:r>
              <a:rPr lang="zh-CN" altLang="en-US" sz="900" dirty="0">
                <a:solidFill>
                  <a:schemeClr val="bg1">
                    <a:lumMod val="95000"/>
                  </a:schemeClr>
                </a:solidFill>
                <a:latin typeface="Roboto Medium" charset="0"/>
                <a:ea typeface="Roboto Medium" charset="0"/>
                <a:cs typeface="Roboto Medium" charset="0"/>
              </a:rPr>
              <a:t>所谓共识机制是区块链系统中实现不同节点之间建立</a:t>
            </a:r>
            <a:endParaRPr lang="en-US" altLang="zh-CN" sz="900" dirty="0">
              <a:solidFill>
                <a:schemeClr val="bg1">
                  <a:lumMod val="95000"/>
                </a:schemeClr>
              </a:solidFill>
              <a:latin typeface="Roboto Medium" charset="0"/>
              <a:ea typeface="Roboto Medium" charset="0"/>
              <a:cs typeface="Roboto Medium" charset="0"/>
            </a:endParaRPr>
          </a:p>
          <a:p>
            <a:pPr algn="just">
              <a:lnSpc>
                <a:spcPct val="150000"/>
              </a:lnSpc>
            </a:pPr>
            <a:r>
              <a:rPr lang="zh-CN" altLang="en-US" sz="900" dirty="0">
                <a:solidFill>
                  <a:schemeClr val="bg1">
                    <a:lumMod val="95000"/>
                  </a:schemeClr>
                </a:solidFill>
                <a:latin typeface="Roboto Medium" charset="0"/>
                <a:ea typeface="Roboto Medium" charset="0"/>
                <a:cs typeface="Roboto Medium" charset="0"/>
              </a:rPr>
              <a:t>信任、获取权益的数学算法。</a:t>
            </a:r>
            <a:endParaRPr lang="en-US" sz="900" dirty="0">
              <a:solidFill>
                <a:schemeClr val="bg1">
                  <a:lumMod val="95000"/>
                </a:schemeClr>
              </a:solidFill>
              <a:latin typeface="Roboto Thin" charset="0"/>
              <a:ea typeface="Roboto Thin" charset="0"/>
              <a:cs typeface="Roboto Thin" charset="0"/>
            </a:endParaRPr>
          </a:p>
        </p:txBody>
      </p:sp>
      <p:cxnSp>
        <p:nvCxnSpPr>
          <p:cNvPr id="17" name="直接连接符 16"/>
          <p:cNvCxnSpPr/>
          <p:nvPr/>
        </p:nvCxnSpPr>
        <p:spPr>
          <a:xfrm>
            <a:off x="1012379" y="3510026"/>
            <a:ext cx="1194912"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012380" y="5413076"/>
            <a:ext cx="1355622" cy="318990"/>
          </a:xfrm>
          <a:prstGeom prst="roundRect">
            <a:avLst>
              <a:gd name="adj" fmla="val 50000"/>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dirty="0">
              <a:solidFill>
                <a:schemeClr val="tx1"/>
              </a:solidFill>
            </a:endParaRPr>
          </a:p>
        </p:txBody>
      </p:sp>
      <p:sp>
        <p:nvSpPr>
          <p:cNvPr id="19" name="文本框 18"/>
          <p:cNvSpPr txBox="1"/>
          <p:nvPr/>
        </p:nvSpPr>
        <p:spPr>
          <a:xfrm flipH="1">
            <a:off x="1012378" y="5418682"/>
            <a:ext cx="1355623" cy="307777"/>
          </a:xfrm>
          <a:prstGeom prst="rect">
            <a:avLst/>
          </a:prstGeom>
          <a:noFill/>
        </p:spPr>
        <p:txBody>
          <a:bodyPr wrap="square" rtlCol="0">
            <a:spAutoFit/>
          </a:bodyPr>
          <a:lstStyle/>
          <a:p>
            <a:pPr algn="dist"/>
            <a:r>
              <a:rPr lang="en-US" altLang="zh-CN" sz="1400" b="1" dirty="0">
                <a:solidFill>
                  <a:schemeClr val="bg1"/>
                </a:solidFill>
              </a:rPr>
              <a:t>INNOVATE</a:t>
            </a:r>
            <a:endParaRPr lang="zh-CN" altLang="en-US" sz="1400" b="1" dirty="0">
              <a:solidFill>
                <a:schemeClr val="bg1"/>
              </a:solidFill>
            </a:endParaRPr>
          </a:p>
        </p:txBody>
      </p:sp>
      <p:sp>
        <p:nvSpPr>
          <p:cNvPr id="20" name="文本框 19"/>
          <p:cNvSpPr txBox="1"/>
          <p:nvPr/>
        </p:nvSpPr>
        <p:spPr>
          <a:xfrm>
            <a:off x="369115" y="270507"/>
            <a:ext cx="995785" cy="830997"/>
          </a:xfrm>
          <a:prstGeom prst="rect">
            <a:avLst/>
          </a:prstGeom>
          <a:noFill/>
        </p:spPr>
        <p:txBody>
          <a:bodyPr wrap="none" rtlCol="0">
            <a:spAutoFit/>
          </a:bodyPr>
          <a:lstStyle/>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01</a:t>
            </a:r>
            <a:endParaRPr lang="zh-CN" alt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364900" y="364481"/>
            <a:ext cx="2301667" cy="643048"/>
            <a:chOff x="7099597" y="1681174"/>
            <a:chExt cx="2301667" cy="643048"/>
          </a:xfrm>
        </p:grpSpPr>
        <p:sp>
          <p:nvSpPr>
            <p:cNvPr id="22" name="文本框 21"/>
            <p:cNvSpPr txBox="1"/>
            <p:nvPr/>
          </p:nvSpPr>
          <p:spPr>
            <a:xfrm>
              <a:off x="7099597" y="1681174"/>
              <a:ext cx="212060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区块链的含义</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7099597" y="2016445"/>
              <a:ext cx="2301667" cy="307777"/>
            </a:xfrm>
            <a:prstGeom prst="rect">
              <a:avLst/>
            </a:prstGeom>
            <a:noFill/>
          </p:spPr>
          <p:txBody>
            <a:bodyPr wrap="squar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The meaning of blockchain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6572" y="-581829"/>
            <a:ext cx="2231374" cy="2124880"/>
            <a:chOff x="1787875" y="1985007"/>
            <a:chExt cx="3365151" cy="3204542"/>
          </a:xfrm>
        </p:grpSpPr>
        <p:pic>
          <p:nvPicPr>
            <p:cNvPr id="5" name="图片 4"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4"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文本框 10"/>
          <p:cNvSpPr txBox="1"/>
          <p:nvPr/>
        </p:nvSpPr>
        <p:spPr>
          <a:xfrm>
            <a:off x="374247" y="270507"/>
            <a:ext cx="985520" cy="829945"/>
          </a:xfrm>
          <a:prstGeom prst="rect">
            <a:avLst/>
          </a:prstGeom>
          <a:noFill/>
        </p:spPr>
        <p:txBody>
          <a:bodyPr wrap="none" rtlCol="0">
            <a:spAutoFit/>
          </a:bodyPr>
          <a:lstStyle/>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a:t>
            </a:r>
            <a:r>
              <a:rPr lang="en-US" sz="4800" b="1" kern="1500" spc="200" dirty="0">
                <a:solidFill>
                  <a:schemeClr val="bg1"/>
                </a:solidFill>
                <a:latin typeface="微软雅黑" panose="020B0503020204020204" pitchFamily="34" charset="-122"/>
                <a:ea typeface="微软雅黑" panose="020B0503020204020204" pitchFamily="34" charset="-122"/>
              </a:rPr>
              <a:t>2</a:t>
            </a:r>
            <a:endParaRPr 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64900" y="364481"/>
            <a:ext cx="2301667" cy="643048"/>
            <a:chOff x="7099597" y="1681174"/>
            <a:chExt cx="2301667" cy="643048"/>
          </a:xfrm>
        </p:grpSpPr>
        <p:sp>
          <p:nvSpPr>
            <p:cNvPr id="12" name="文本框 11"/>
            <p:cNvSpPr txBox="1"/>
            <p:nvPr/>
          </p:nvSpPr>
          <p:spPr>
            <a:xfrm>
              <a:off x="7099597" y="1681174"/>
              <a:ext cx="2120603"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币圈的含义</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099597" y="2016445"/>
              <a:ext cx="2301667" cy="307777"/>
            </a:xfrm>
            <a:prstGeom prst="rect">
              <a:avLst/>
            </a:prstGeom>
            <a:noFill/>
          </p:spPr>
          <p:txBody>
            <a:bodyPr wrap="squar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The meaning of blockchain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sp>
        <p:nvSpPr>
          <p:cNvPr id="9" name="MH_Other_1"/>
          <p:cNvSpPr/>
          <p:nvPr>
            <p:custDataLst>
              <p:tags r:id="rId4"/>
            </p:custDataLst>
          </p:nvPr>
        </p:nvSpPr>
        <p:spPr bwMode="auto">
          <a:xfrm>
            <a:off x="7902576" y="2844732"/>
            <a:ext cx="1865313" cy="1844675"/>
          </a:xfrm>
          <a:custGeom>
            <a:avLst/>
            <a:gdLst>
              <a:gd name="T0" fmla="*/ 0 w 341"/>
              <a:gd name="T1" fmla="*/ 2147483646 h 337"/>
              <a:gd name="T2" fmla="*/ 1317222775 w 341"/>
              <a:gd name="T3" fmla="*/ 2147483646 h 337"/>
              <a:gd name="T4" fmla="*/ 2147483646 w 341"/>
              <a:gd name="T5" fmla="*/ 2147483646 h 337"/>
              <a:gd name="T6" fmla="*/ 2147483646 w 341"/>
              <a:gd name="T7" fmla="*/ 2147483646 h 337"/>
              <a:gd name="T8" fmla="*/ 2147483646 w 341"/>
              <a:gd name="T9" fmla="*/ 2147483646 h 337"/>
              <a:gd name="T10" fmla="*/ 2147483646 w 341"/>
              <a:gd name="T11" fmla="*/ 2147483646 h 337"/>
              <a:gd name="T12" fmla="*/ 0 w 341"/>
              <a:gd name="T13" fmla="*/ 2147483646 h 3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337">
                <a:moveTo>
                  <a:pt x="0" y="337"/>
                </a:moveTo>
                <a:cubicBezTo>
                  <a:pt x="10" y="337"/>
                  <a:pt x="30" y="329"/>
                  <a:pt x="44" y="306"/>
                </a:cubicBezTo>
                <a:cubicBezTo>
                  <a:pt x="71" y="262"/>
                  <a:pt x="95" y="158"/>
                  <a:pt x="111" y="109"/>
                </a:cubicBezTo>
                <a:cubicBezTo>
                  <a:pt x="145" y="0"/>
                  <a:pt x="185" y="19"/>
                  <a:pt x="217" y="96"/>
                </a:cubicBezTo>
                <a:cubicBezTo>
                  <a:pt x="246" y="165"/>
                  <a:pt x="265" y="235"/>
                  <a:pt x="294" y="301"/>
                </a:cubicBezTo>
                <a:cubicBezTo>
                  <a:pt x="307" y="328"/>
                  <a:pt x="324" y="336"/>
                  <a:pt x="341" y="337"/>
                </a:cubicBezTo>
                <a:lnTo>
                  <a:pt x="0" y="337"/>
                </a:lnTo>
                <a:close/>
              </a:path>
            </a:pathLst>
          </a:cu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a:p>
        </p:txBody>
      </p:sp>
      <p:sp>
        <p:nvSpPr>
          <p:cNvPr id="10" name="MH_Other_2"/>
          <p:cNvSpPr/>
          <p:nvPr>
            <p:custDataLst>
              <p:tags r:id="rId5"/>
            </p:custDataLst>
          </p:nvPr>
        </p:nvSpPr>
        <p:spPr bwMode="auto">
          <a:xfrm>
            <a:off x="6257925" y="2347844"/>
            <a:ext cx="2368550" cy="2341562"/>
          </a:xfrm>
          <a:custGeom>
            <a:avLst/>
            <a:gdLst>
              <a:gd name="T0" fmla="*/ 0 w 341"/>
              <a:gd name="T1" fmla="*/ 2147483646 h 337"/>
              <a:gd name="T2" fmla="*/ 2123040416 w 341"/>
              <a:gd name="T3" fmla="*/ 2147483646 h 337"/>
              <a:gd name="T4" fmla="*/ 2147483646 w 341"/>
              <a:gd name="T5" fmla="*/ 2147483646 h 337"/>
              <a:gd name="T6" fmla="*/ 2147483646 w 341"/>
              <a:gd name="T7" fmla="*/ 2147483646 h 337"/>
              <a:gd name="T8" fmla="*/ 2147483646 w 341"/>
              <a:gd name="T9" fmla="*/ 2147483646 h 337"/>
              <a:gd name="T10" fmla="*/ 2147483646 w 341"/>
              <a:gd name="T11" fmla="*/ 2147483646 h 337"/>
              <a:gd name="T12" fmla="*/ 0 w 341"/>
              <a:gd name="T13" fmla="*/ 2147483646 h 3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337">
                <a:moveTo>
                  <a:pt x="0" y="337"/>
                </a:moveTo>
                <a:cubicBezTo>
                  <a:pt x="10" y="337"/>
                  <a:pt x="30" y="329"/>
                  <a:pt x="44" y="306"/>
                </a:cubicBezTo>
                <a:cubicBezTo>
                  <a:pt x="71" y="262"/>
                  <a:pt x="95" y="158"/>
                  <a:pt x="111" y="109"/>
                </a:cubicBezTo>
                <a:cubicBezTo>
                  <a:pt x="145" y="0"/>
                  <a:pt x="185" y="19"/>
                  <a:pt x="217" y="96"/>
                </a:cubicBezTo>
                <a:cubicBezTo>
                  <a:pt x="246" y="165"/>
                  <a:pt x="265" y="235"/>
                  <a:pt x="294" y="301"/>
                </a:cubicBezTo>
                <a:cubicBezTo>
                  <a:pt x="307" y="328"/>
                  <a:pt x="324" y="336"/>
                  <a:pt x="341" y="337"/>
                </a:cubicBezTo>
                <a:lnTo>
                  <a:pt x="0" y="337"/>
                </a:ln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45D8FF"/>
              </a:solidFill>
              <a:ea typeface="微软雅黑" panose="020B0503020204020204" pitchFamily="34" charset="-122"/>
            </a:endParaRPr>
          </a:p>
        </p:txBody>
      </p:sp>
      <p:sp>
        <p:nvSpPr>
          <p:cNvPr id="14" name="MH_Other_3"/>
          <p:cNvSpPr/>
          <p:nvPr>
            <p:custDataLst>
              <p:tags r:id="rId6"/>
            </p:custDataLst>
          </p:nvPr>
        </p:nvSpPr>
        <p:spPr bwMode="auto">
          <a:xfrm>
            <a:off x="4989513" y="2720906"/>
            <a:ext cx="1992312" cy="1968500"/>
          </a:xfrm>
          <a:custGeom>
            <a:avLst/>
            <a:gdLst>
              <a:gd name="T0" fmla="*/ 0 w 341"/>
              <a:gd name="T1" fmla="*/ 2147483646 h 337"/>
              <a:gd name="T2" fmla="*/ 1501414503 w 341"/>
              <a:gd name="T3" fmla="*/ 2147483646 h 337"/>
              <a:gd name="T4" fmla="*/ 2147483646 w 341"/>
              <a:gd name="T5" fmla="*/ 2147483646 h 337"/>
              <a:gd name="T6" fmla="*/ 2147483646 w 341"/>
              <a:gd name="T7" fmla="*/ 2147483646 h 337"/>
              <a:gd name="T8" fmla="*/ 2147483646 w 341"/>
              <a:gd name="T9" fmla="*/ 2147483646 h 337"/>
              <a:gd name="T10" fmla="*/ 2147483646 w 341"/>
              <a:gd name="T11" fmla="*/ 2147483646 h 337"/>
              <a:gd name="T12" fmla="*/ 0 w 341"/>
              <a:gd name="T13" fmla="*/ 2147483646 h 3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337">
                <a:moveTo>
                  <a:pt x="0" y="337"/>
                </a:moveTo>
                <a:cubicBezTo>
                  <a:pt x="10" y="337"/>
                  <a:pt x="30" y="329"/>
                  <a:pt x="44" y="306"/>
                </a:cubicBezTo>
                <a:cubicBezTo>
                  <a:pt x="71" y="262"/>
                  <a:pt x="95" y="158"/>
                  <a:pt x="111" y="109"/>
                </a:cubicBezTo>
                <a:cubicBezTo>
                  <a:pt x="145" y="0"/>
                  <a:pt x="185" y="19"/>
                  <a:pt x="217" y="96"/>
                </a:cubicBezTo>
                <a:cubicBezTo>
                  <a:pt x="246" y="165"/>
                  <a:pt x="265" y="235"/>
                  <a:pt x="294" y="301"/>
                </a:cubicBezTo>
                <a:cubicBezTo>
                  <a:pt x="307" y="328"/>
                  <a:pt x="324" y="336"/>
                  <a:pt x="341" y="337"/>
                </a:cubicBezTo>
                <a:lnTo>
                  <a:pt x="0" y="337"/>
                </a:lnTo>
                <a:close/>
              </a:path>
            </a:pathLst>
          </a:cu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a:p>
        </p:txBody>
      </p:sp>
      <p:sp>
        <p:nvSpPr>
          <p:cNvPr id="15" name="MH_Other_4"/>
          <p:cNvSpPr/>
          <p:nvPr>
            <p:custDataLst>
              <p:tags r:id="rId7"/>
            </p:custDataLst>
          </p:nvPr>
        </p:nvSpPr>
        <p:spPr bwMode="auto">
          <a:xfrm>
            <a:off x="3706813" y="3120956"/>
            <a:ext cx="2006600" cy="1568450"/>
          </a:xfrm>
          <a:custGeom>
            <a:avLst/>
            <a:gdLst>
              <a:gd name="T0" fmla="*/ 0 w 344"/>
              <a:gd name="T1" fmla="*/ 2147483646 h 268"/>
              <a:gd name="T2" fmla="*/ 0 w 344"/>
              <a:gd name="T3" fmla="*/ 2147483646 h 268"/>
              <a:gd name="T4" fmla="*/ 2109665742 w 344"/>
              <a:gd name="T5" fmla="*/ 2147483646 h 268"/>
              <a:gd name="T6" fmla="*/ 2147483646 w 344"/>
              <a:gd name="T7" fmla="*/ 2147483646 h 268"/>
              <a:gd name="T8" fmla="*/ 2147483646 w 344"/>
              <a:gd name="T9" fmla="*/ 2021041464 h 268"/>
              <a:gd name="T10" fmla="*/ 2147483646 w 344"/>
              <a:gd name="T11" fmla="*/ 2147483646 h 268"/>
              <a:gd name="T12" fmla="*/ 2147483646 w 344"/>
              <a:gd name="T13" fmla="*/ 2147483646 h 268"/>
              <a:gd name="T14" fmla="*/ 0 w 344"/>
              <a:gd name="T15" fmla="*/ 2147483646 h 2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4" h="268">
                <a:moveTo>
                  <a:pt x="0" y="268"/>
                </a:moveTo>
                <a:cubicBezTo>
                  <a:pt x="0" y="265"/>
                  <a:pt x="0" y="265"/>
                  <a:pt x="0" y="265"/>
                </a:cubicBezTo>
                <a:cubicBezTo>
                  <a:pt x="27" y="268"/>
                  <a:pt x="49" y="251"/>
                  <a:pt x="62" y="222"/>
                </a:cubicBezTo>
                <a:cubicBezTo>
                  <a:pt x="80" y="185"/>
                  <a:pt x="103" y="106"/>
                  <a:pt x="120" y="69"/>
                </a:cubicBezTo>
                <a:cubicBezTo>
                  <a:pt x="148" y="6"/>
                  <a:pt x="185" y="0"/>
                  <a:pt x="215" y="59"/>
                </a:cubicBezTo>
                <a:cubicBezTo>
                  <a:pt x="230" y="87"/>
                  <a:pt x="257" y="144"/>
                  <a:pt x="269" y="173"/>
                </a:cubicBezTo>
                <a:cubicBezTo>
                  <a:pt x="295" y="235"/>
                  <a:pt x="317" y="264"/>
                  <a:pt x="344" y="268"/>
                </a:cubicBezTo>
                <a:lnTo>
                  <a:pt x="0" y="268"/>
                </a:lnTo>
                <a:close/>
              </a:path>
            </a:pathLst>
          </a:custGeom>
          <a:solidFill>
            <a:schemeClr val="bg1">
              <a:alpha val="37000"/>
            </a:schemeClr>
          </a:solidFill>
          <a:ln>
            <a:noFill/>
          </a:ln>
          <a:effectLst>
            <a:outerShdw blurRad="101600" algn="ctr" rotWithShape="0">
              <a:srgbClr val="45D8FF">
                <a:alpha val="9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45D8FF"/>
              </a:solidFill>
              <a:ea typeface="微软雅黑" panose="020B0503020204020204" pitchFamily="34" charset="-122"/>
            </a:endParaRPr>
          </a:p>
        </p:txBody>
      </p:sp>
      <p:sp>
        <p:nvSpPr>
          <p:cNvPr id="16" name="MH_Other_5"/>
          <p:cNvSpPr/>
          <p:nvPr>
            <p:custDataLst>
              <p:tags r:id="rId8"/>
            </p:custDataLst>
          </p:nvPr>
        </p:nvSpPr>
        <p:spPr bwMode="auto">
          <a:xfrm>
            <a:off x="2439988" y="2168456"/>
            <a:ext cx="1992312" cy="2527300"/>
          </a:xfrm>
          <a:custGeom>
            <a:avLst/>
            <a:gdLst>
              <a:gd name="T0" fmla="*/ 0 w 341"/>
              <a:gd name="T1" fmla="*/ 2147483646 h 337"/>
              <a:gd name="T2" fmla="*/ 1501414503 w 341"/>
              <a:gd name="T3" fmla="*/ 2147483646 h 337"/>
              <a:gd name="T4" fmla="*/ 2147483646 w 341"/>
              <a:gd name="T5" fmla="*/ 2147483646 h 337"/>
              <a:gd name="T6" fmla="*/ 2147483646 w 341"/>
              <a:gd name="T7" fmla="*/ 2147483646 h 337"/>
              <a:gd name="T8" fmla="*/ 2147483646 w 341"/>
              <a:gd name="T9" fmla="*/ 2147483646 h 337"/>
              <a:gd name="T10" fmla="*/ 2147483646 w 341"/>
              <a:gd name="T11" fmla="*/ 2147483646 h 337"/>
              <a:gd name="T12" fmla="*/ 0 w 341"/>
              <a:gd name="T13" fmla="*/ 2147483646 h 3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337">
                <a:moveTo>
                  <a:pt x="0" y="337"/>
                </a:moveTo>
                <a:cubicBezTo>
                  <a:pt x="10" y="337"/>
                  <a:pt x="30" y="329"/>
                  <a:pt x="44" y="306"/>
                </a:cubicBezTo>
                <a:cubicBezTo>
                  <a:pt x="71" y="262"/>
                  <a:pt x="95" y="158"/>
                  <a:pt x="111" y="109"/>
                </a:cubicBezTo>
                <a:cubicBezTo>
                  <a:pt x="145" y="0"/>
                  <a:pt x="185" y="19"/>
                  <a:pt x="217" y="96"/>
                </a:cubicBezTo>
                <a:cubicBezTo>
                  <a:pt x="246" y="165"/>
                  <a:pt x="265" y="235"/>
                  <a:pt x="294" y="301"/>
                </a:cubicBezTo>
                <a:cubicBezTo>
                  <a:pt x="307" y="328"/>
                  <a:pt x="324" y="336"/>
                  <a:pt x="341" y="337"/>
                </a:cubicBezTo>
                <a:lnTo>
                  <a:pt x="0" y="337"/>
                </a:lnTo>
                <a:close/>
              </a:path>
            </a:pathLst>
          </a:cu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a:p>
        </p:txBody>
      </p:sp>
      <p:sp>
        <p:nvSpPr>
          <p:cNvPr id="3" name="矩形 2"/>
          <p:cNvSpPr/>
          <p:nvPr/>
        </p:nvSpPr>
        <p:spPr>
          <a:xfrm>
            <a:off x="993140" y="5007610"/>
            <a:ext cx="10513060" cy="755650"/>
          </a:xfrm>
          <a:prstGeom prst="rect">
            <a:avLst/>
          </a:prstGeom>
        </p:spPr>
        <p:txBody>
          <a:bodyPr wrap="square">
            <a:spAutoFit/>
          </a:bodyPr>
          <a:lstStyle/>
          <a:p>
            <a:pPr algn="ctr">
              <a:lnSpc>
                <a:spcPct val="120000"/>
              </a:lnSpc>
            </a:pPr>
            <a:r>
              <a:rPr lang="zh-CN" altLang="en-US" dirty="0">
                <a:solidFill>
                  <a:schemeClr val="bg1"/>
                </a:solidFill>
                <a:latin typeface="微软雅黑" panose="020B0503020204020204" pitchFamily="34" charset="-122"/>
                <a:ea typeface="微软雅黑" panose="020B0503020204020204" pitchFamily="34" charset="-122"/>
              </a:rPr>
              <a:t> 币圈实际就是一个新兴的资本市场。他并不是区块链的代名词。币圈也是未来发展不可或缺的一部分，我们也应该要积极学习参与进去，让公司在其中产生红利。</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6572" y="-581829"/>
            <a:ext cx="2231374" cy="2124880"/>
            <a:chOff x="1787875" y="1985007"/>
            <a:chExt cx="3365151" cy="3204542"/>
          </a:xfrm>
        </p:grpSpPr>
        <p:pic>
          <p:nvPicPr>
            <p:cNvPr id="5" name="图片 4"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4"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文本框 10"/>
          <p:cNvSpPr txBox="1"/>
          <p:nvPr/>
        </p:nvSpPr>
        <p:spPr>
          <a:xfrm>
            <a:off x="374247" y="270507"/>
            <a:ext cx="985520" cy="829945"/>
          </a:xfrm>
          <a:prstGeom prst="rect">
            <a:avLst/>
          </a:prstGeom>
          <a:noFill/>
        </p:spPr>
        <p:txBody>
          <a:bodyPr wrap="none" rtlCol="0">
            <a:spAutoFit/>
          </a:bodyPr>
          <a:lstStyle/>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a:t>
            </a:r>
            <a:r>
              <a:rPr lang="en-US" sz="4800" b="1" kern="1500" spc="200" dirty="0">
                <a:solidFill>
                  <a:schemeClr val="bg1"/>
                </a:solidFill>
                <a:latin typeface="微软雅黑" panose="020B0503020204020204" pitchFamily="34" charset="-122"/>
                <a:ea typeface="微软雅黑" panose="020B0503020204020204" pitchFamily="34" charset="-122"/>
              </a:rPr>
              <a:t>3</a:t>
            </a:r>
            <a:endParaRPr 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64615" y="364490"/>
            <a:ext cx="3613150" cy="641976"/>
            <a:chOff x="7099597" y="1681174"/>
            <a:chExt cx="2301667" cy="641976"/>
          </a:xfrm>
        </p:grpSpPr>
        <p:sp>
          <p:nvSpPr>
            <p:cNvPr id="12" name="文本框 11"/>
            <p:cNvSpPr txBox="1"/>
            <p:nvPr/>
          </p:nvSpPr>
          <p:spPr>
            <a:xfrm>
              <a:off x="7099597" y="1681174"/>
              <a:ext cx="2120603"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区块链的相关产业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099597" y="2016445"/>
              <a:ext cx="2301667" cy="306705"/>
            </a:xfrm>
            <a:prstGeom prst="rect">
              <a:avLst/>
            </a:prstGeom>
            <a:noFill/>
          </p:spPr>
          <p:txBody>
            <a:bodyPr wrap="squar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The meaning of blockchain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sp>
        <p:nvSpPr>
          <p:cNvPr id="9" name="矩形 8"/>
          <p:cNvSpPr/>
          <p:nvPr/>
        </p:nvSpPr>
        <p:spPr>
          <a:xfrm>
            <a:off x="6293237" y="1762125"/>
            <a:ext cx="5108188" cy="3867150"/>
          </a:xfrm>
          <a:prstGeom prst="rect">
            <a:avLst/>
          </a:prstGeom>
          <a:solidFill>
            <a:srgbClr val="00B0F0">
              <a:alpha val="14902"/>
            </a:srgbClr>
          </a:solidFill>
          <a:ln w="19050" cap="flat">
            <a:solidFill>
              <a:srgbClr val="00B0F0"/>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10" name="矩形 9"/>
          <p:cNvSpPr/>
          <p:nvPr/>
        </p:nvSpPr>
        <p:spPr>
          <a:xfrm>
            <a:off x="790575" y="2143526"/>
            <a:ext cx="4898639" cy="320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descr="https://timgsa.baidu.com/timg?image&amp;quality=80&amp;size=b9999_10000&amp;sec=1520634611070&amp;di=de62803fea4806cd756cd010c382a6ee&amp;imgtype=0&amp;src=http%3A%2F%2Fimgsrc.baidu.com%2Fimgad%2Fpic%2Fitem%2F96dda144ad345982d7982ebf07f431adcbef8489.jpg"/>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GlowDiffused/>
                    </a14:imgEffect>
                    <a14:imgEffect>
                      <a14:colorTemperature colorTemp="4700"/>
                    </a14:imgEffect>
                  </a14:imgLayer>
                </a14:imgProps>
              </a:ext>
              <a:ext uri="{28A0092B-C50C-407E-A947-70E740481C1C}">
                <a14:useLocalDpi xmlns:a14="http://schemas.microsoft.com/office/drawing/2010/main" val="0"/>
              </a:ext>
            </a:extLst>
          </a:blip>
          <a:srcRect l="3833" r="27906" b="13820"/>
          <a:stretch>
            <a:fillRect/>
          </a:stretch>
        </p:blipFill>
        <p:spPr bwMode="auto">
          <a:xfrm>
            <a:off x="790575" y="2143526"/>
            <a:ext cx="5775325" cy="3200400"/>
          </a:xfrm>
          <a:prstGeom prst="rect">
            <a:avLst/>
          </a:prstGeom>
          <a:ln>
            <a:noFill/>
          </a:ln>
          <a:effectLst>
            <a:outerShdw blurRad="292100" dist="139700" dir="2700000" algn="tl" rotWithShape="0">
              <a:srgbClr val="333333">
                <a:alpha val="20000"/>
              </a:srgbClr>
            </a:outerShdw>
          </a:effectLst>
          <a:extLst>
            <a:ext uri="{909E8E84-426E-40DD-AFC4-6F175D3DCCD1}">
              <a14:hiddenFill xmlns:a14="http://schemas.microsoft.com/office/drawing/2010/main">
                <a:solidFill>
                  <a:srgbClr val="FFFFFF"/>
                </a:solidFill>
              </a14:hiddenFill>
            </a:ext>
          </a:extLst>
        </p:spPr>
      </p:pic>
      <p:sp>
        <p:nvSpPr>
          <p:cNvPr id="15" name="矩形 14"/>
          <p:cNvSpPr/>
          <p:nvPr/>
        </p:nvSpPr>
        <p:spPr>
          <a:xfrm>
            <a:off x="6756401" y="2418428"/>
            <a:ext cx="4435476" cy="1845310"/>
          </a:xfrm>
          <a:prstGeom prst="rect">
            <a:avLst/>
          </a:prstGeom>
        </p:spPr>
        <p:txBody>
          <a:bodyPr wrap="square">
            <a:spAutoFit/>
          </a:bodyPr>
          <a:lstStyle/>
          <a:p>
            <a:pPr marL="285750" indent="-285750">
              <a:lnSpc>
                <a:spcPct val="150000"/>
              </a:lnSpc>
              <a:spcAft>
                <a:spcPts val="1200"/>
              </a:spcAft>
              <a:buFont typeface="Wingdings" panose="05000000000000000000" pitchFamily="2" charset="2"/>
              <a:buChar char="Ø"/>
            </a:pPr>
            <a:r>
              <a:rPr lang="zh-CN" altLang="en-US" sz="1400" kern="0" dirty="0">
                <a:solidFill>
                  <a:schemeClr val="bg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以比特币为代表的数字资产相关产业。</a:t>
            </a:r>
            <a:endParaRPr lang="en-US" altLang="zh-CN" sz="1400" kern="0" dirty="0">
              <a:solidFill>
                <a:schemeClr val="bg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endParaRPr>
          </a:p>
          <a:p>
            <a:pPr marL="285750" indent="-285750">
              <a:lnSpc>
                <a:spcPct val="150000"/>
              </a:lnSpc>
              <a:spcAft>
                <a:spcPts val="1200"/>
              </a:spcAft>
              <a:buFont typeface="Wingdings" panose="05000000000000000000" pitchFamily="2" charset="2"/>
              <a:buChar char="Ø"/>
            </a:pPr>
            <a:r>
              <a:rPr lang="zh-CN" altLang="en-US" sz="1400" kern="0" dirty="0">
                <a:solidFill>
                  <a:schemeClr val="bg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以以太坊为代表的区块链系统应用产业。</a:t>
            </a:r>
            <a:endParaRPr lang="zh-CN" altLang="en-US" sz="1400" kern="0" dirty="0">
              <a:solidFill>
                <a:schemeClr val="bg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endParaRPr>
          </a:p>
          <a:p>
            <a:pPr marL="285750" indent="-285750">
              <a:lnSpc>
                <a:spcPct val="150000"/>
              </a:lnSpc>
              <a:spcAft>
                <a:spcPts val="1200"/>
              </a:spcAft>
              <a:buFont typeface="Wingdings" panose="05000000000000000000" pitchFamily="2" charset="2"/>
              <a:buChar char="Ø"/>
            </a:pPr>
            <a:r>
              <a:rPr lang="zh-CN" altLang="en-US" sz="1400" kern="0" dirty="0">
                <a:solidFill>
                  <a:schemeClr val="bg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以阿里集团为代表的区块链场景应用产业。</a:t>
            </a:r>
            <a:endParaRPr lang="zh-CN" altLang="en-US" sz="1400" kern="0" dirty="0">
              <a:solidFill>
                <a:schemeClr val="bg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endParaRPr>
          </a:p>
          <a:p>
            <a:pPr marL="285750" indent="-285750">
              <a:lnSpc>
                <a:spcPct val="150000"/>
              </a:lnSpc>
              <a:spcAft>
                <a:spcPts val="1200"/>
              </a:spcAft>
              <a:buFont typeface="Wingdings" panose="05000000000000000000" pitchFamily="2" charset="2"/>
              <a:buChar char="Ø"/>
            </a:pPr>
            <a:r>
              <a:rPr lang="zh-CN" altLang="en-US" sz="1400" kern="0" dirty="0">
                <a:solidFill>
                  <a:schemeClr val="bg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更多相关联产业开发中</a:t>
            </a:r>
            <a:r>
              <a:rPr lang="zh-CN" sz="1400" kern="0" dirty="0">
                <a:solidFill>
                  <a:schemeClr val="bg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a:t>
            </a:r>
            <a:endParaRPr lang="zh-CN" sz="1400" kern="0" dirty="0">
              <a:solidFill>
                <a:schemeClr val="bg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900388" y="1814425"/>
            <a:ext cx="2391224" cy="3229150"/>
            <a:chOff x="4900388" y="1586327"/>
            <a:chExt cx="2391224" cy="3229150"/>
          </a:xfrm>
        </p:grpSpPr>
        <p:grpSp>
          <p:nvGrpSpPr>
            <p:cNvPr id="31" name="组合 30"/>
            <p:cNvGrpSpPr/>
            <p:nvPr/>
          </p:nvGrpSpPr>
          <p:grpSpPr>
            <a:xfrm>
              <a:off x="4900388" y="1586327"/>
              <a:ext cx="2391224" cy="2277098"/>
              <a:chOff x="2274839" y="2113577"/>
              <a:chExt cx="2391224" cy="2277098"/>
            </a:xfrm>
          </p:grpSpPr>
          <p:grpSp>
            <p:nvGrpSpPr>
              <p:cNvPr id="35" name="组合 34"/>
              <p:cNvGrpSpPr/>
              <p:nvPr/>
            </p:nvGrpSpPr>
            <p:grpSpPr>
              <a:xfrm>
                <a:off x="2274839" y="2113577"/>
                <a:ext cx="2391224" cy="2277098"/>
                <a:chOff x="1787875" y="1985007"/>
                <a:chExt cx="3365151" cy="3204542"/>
              </a:xfrm>
            </p:grpSpPr>
            <p:pic>
              <p:nvPicPr>
                <p:cNvPr id="37" name="图片 36"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38"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6" name="文本框 35"/>
              <p:cNvSpPr txBox="1"/>
              <p:nvPr/>
            </p:nvSpPr>
            <p:spPr>
              <a:xfrm>
                <a:off x="2480508" y="2698128"/>
                <a:ext cx="1979887" cy="1106805"/>
              </a:xfrm>
              <a:prstGeom prst="rect">
                <a:avLst/>
              </a:prstGeom>
              <a:noFill/>
            </p:spPr>
            <p:txBody>
              <a:bodyPr wrap="square" rtlCol="0">
                <a:spAutoFit/>
              </a:bodyPr>
              <a:lstStyle/>
              <a:p>
                <a:pPr algn="ctr"/>
                <a:r>
                  <a:rPr lang="zh-CN" altLang="en-US" sz="6600" b="1" kern="1500" spc="200" dirty="0">
                    <a:solidFill>
                      <a:schemeClr val="bg1"/>
                    </a:solidFill>
                    <a:latin typeface="微软雅黑" panose="020B0503020204020204" pitchFamily="34" charset="-122"/>
                    <a:ea typeface="微软雅黑" panose="020B0503020204020204" pitchFamily="34" charset="-122"/>
                  </a:rPr>
                  <a:t>二</a:t>
                </a:r>
                <a:endParaRPr lang="zh-CN" altLang="en-US" sz="6600" b="1" kern="1500" spc="200"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948912" y="4172429"/>
              <a:ext cx="2301667" cy="643048"/>
              <a:chOff x="7099597" y="1681174"/>
              <a:chExt cx="2301667" cy="643048"/>
            </a:xfrm>
          </p:grpSpPr>
          <p:sp>
            <p:nvSpPr>
              <p:cNvPr id="33" name="文本框 32"/>
              <p:cNvSpPr txBox="1"/>
              <p:nvPr/>
            </p:nvSpPr>
            <p:spPr>
              <a:xfrm>
                <a:off x="7190129" y="1681174"/>
                <a:ext cx="2120603" cy="46166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项目简介</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099597" y="2016445"/>
                <a:ext cx="2301667" cy="307777"/>
              </a:xfrm>
              <a:prstGeom prst="rect">
                <a:avLst/>
              </a:prstGeom>
              <a:noFill/>
            </p:spPr>
            <p:txBody>
              <a:bodyPr wrap="square" rtlCol="0">
                <a:spAutoFit/>
              </a:bodyPr>
              <a:lstStyle/>
              <a:p>
                <a:pPr algn="ctr"/>
                <a:r>
                  <a:rPr lang="en-US" altLang="zh-CN" sz="1400" dirty="0">
                    <a:solidFill>
                      <a:schemeClr val="bg1"/>
                    </a:solidFill>
                    <a:latin typeface="等线 Light" panose="02010600030101010101" pitchFamily="2" charset="-122"/>
                    <a:ea typeface="等线 Light" panose="02010600030101010101" pitchFamily="2" charset="-122"/>
                  </a:rPr>
                  <a:t>Project Description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4"/>
          <p:cNvSpPr>
            <a:spLocks noGrp="1"/>
          </p:cNvSpPr>
          <p:nvPr>
            <p:ph type="ctrTitle"/>
            <p:custDataLst>
              <p:tags r:id="rId1"/>
            </p:custDataLst>
          </p:nvPr>
        </p:nvSpPr>
        <p:spPr>
          <a:xfrm>
            <a:off x="1622425" y="3178810"/>
            <a:ext cx="8493760" cy="864235"/>
          </a:xfrm>
        </p:spPr>
        <p:txBody>
          <a:bodyPr>
            <a:normAutofit fontScale="90000"/>
          </a:bodyPr>
          <a:lstStyle/>
          <a:p>
            <a:r>
              <a:rPr lang="zh-CN" altLang="en-US">
                <a:sym typeface="+mn-lt"/>
              </a:rPr>
              <a:t>ITS全球生态链—区块链通证经济领跑者</a:t>
            </a:r>
            <a:endParaRPr lang="zh-CN" altLang="en-US">
              <a:sym typeface="+mn-lt"/>
            </a:endParaRPr>
          </a:p>
        </p:txBody>
      </p:sp>
      <p:sp>
        <p:nvSpPr>
          <p:cNvPr id="50" name="副标题 49"/>
          <p:cNvSpPr>
            <a:spLocks noGrp="1"/>
          </p:cNvSpPr>
          <p:nvPr>
            <p:ph type="subTitle" idx="1"/>
            <p:custDataLst>
              <p:tags r:id="rId2"/>
            </p:custDataLst>
          </p:nvPr>
        </p:nvSpPr>
        <p:spPr>
          <a:xfrm>
            <a:off x="3833495" y="4043045"/>
            <a:ext cx="4330700" cy="609600"/>
          </a:xfrm>
        </p:spPr>
        <p:txBody>
          <a:bodyPr/>
          <a:lstStyle/>
          <a:p>
            <a:r>
              <a:rPr lang="zh-CN" altLang="en-US" sz="2000" dirty="0">
                <a:latin typeface="华文新魏" panose="02010800040101010101" charset="-122"/>
                <a:ea typeface="华文新魏" panose="02010800040101010101" charset="-122"/>
                <a:cs typeface="华文新魏" panose="02010800040101010101" charset="-122"/>
              </a:rPr>
              <a:t>链接全球 链接未来</a:t>
            </a:r>
            <a:endParaRPr lang="zh-CN" altLang="en-US" sz="2000" dirty="0">
              <a:latin typeface="华文新魏" panose="02010800040101010101" charset="-122"/>
              <a:ea typeface="华文新魏" panose="02010800040101010101" charset="-122"/>
              <a:cs typeface="华文新魏" panose="02010800040101010101" charset="-122"/>
            </a:endParaRPr>
          </a:p>
        </p:txBody>
      </p:sp>
      <p:pic>
        <p:nvPicPr>
          <p:cNvPr id="26" name="火之战车">
            <a:hlinkClick r:id="" action="ppaction://media"/>
          </p:cNvPr>
          <p:cNvPicPr>
            <a:picLocks noChangeAspect="1"/>
          </p:cNvPicPr>
          <p:nvPr>
            <a:audi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634280" y="6203776"/>
            <a:ext cx="609600" cy="609600"/>
          </a:xfrm>
          <a:prstGeom prst="rect">
            <a:avLst/>
          </a:prstGeom>
        </p:spPr>
      </p:pic>
      <p:sp>
        <p:nvSpPr>
          <p:cNvPr id="7" name="文本框 6"/>
          <p:cNvSpPr txBox="1"/>
          <p:nvPr/>
        </p:nvSpPr>
        <p:spPr>
          <a:xfrm>
            <a:off x="5600685" y="1821687"/>
            <a:ext cx="797013" cy="369332"/>
          </a:xfrm>
          <a:prstGeom prst="rect">
            <a:avLst/>
          </a:prstGeom>
          <a:noFill/>
        </p:spPr>
        <p:txBody>
          <a:bodyPr wrap="none" rtlCol="0">
            <a:spAutoFit/>
          </a:bodyPr>
          <a:p>
            <a:r>
              <a:rPr lang="en-US" altLang="zh-CN" dirty="0">
                <a:solidFill>
                  <a:schemeClr val="bg1"/>
                </a:solidFill>
              </a:rPr>
              <a:t>LOGO</a:t>
            </a:r>
            <a:endParaRPr lang="zh-CN" altLang="en-US" dirty="0">
              <a:solidFill>
                <a:schemeClr val="bg1"/>
              </a:solidFill>
            </a:endParaRPr>
          </a:p>
        </p:txBody>
      </p:sp>
      <p:pic>
        <p:nvPicPr>
          <p:cNvPr id="2" name="图片 1"/>
          <p:cNvPicPr>
            <a:picLocks noChangeAspect="1"/>
          </p:cNvPicPr>
          <p:nvPr/>
        </p:nvPicPr>
        <p:blipFill>
          <a:blip r:embed="rId7"/>
          <a:stretch>
            <a:fillRect/>
          </a:stretch>
        </p:blipFill>
        <p:spPr>
          <a:xfrm>
            <a:off x="3938270" y="1130300"/>
            <a:ext cx="4121785" cy="1282700"/>
          </a:xfrm>
          <a:prstGeom prst="rect">
            <a:avLst/>
          </a:prstGeom>
        </p:spPr>
      </p:pic>
    </p:spTree>
    <p:custDataLst>
      <p:tags r:id="rId8"/>
    </p:custDataLst>
  </p:cSld>
  <p:clrMapOvr>
    <a:masterClrMapping/>
  </p:clrMapOvr>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6572" y="-581829"/>
            <a:ext cx="2231374" cy="2124880"/>
            <a:chOff x="1787875" y="1985007"/>
            <a:chExt cx="3365151" cy="3204542"/>
          </a:xfrm>
        </p:grpSpPr>
        <p:pic>
          <p:nvPicPr>
            <p:cNvPr id="5" name="图片 4" descr="图片包含 建筑物, 圆屋顶&#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787875" y="1985007"/>
              <a:ext cx="3365151" cy="3204542"/>
            </a:xfrm>
            <a:prstGeom prst="rect">
              <a:avLst/>
            </a:prstGeom>
          </p:spPr>
        </p:pic>
        <p:sp>
          <p:nvSpPr>
            <p:cNvPr id="4" name="PA_矩形 65"/>
            <p:cNvSpPr/>
            <p:nvPr>
              <p:custDataLst>
                <p:tags r:id="rId2"/>
              </p:custDataLst>
            </p:nvPr>
          </p:nvSpPr>
          <p:spPr>
            <a:xfrm>
              <a:off x="1958129" y="2419864"/>
              <a:ext cx="3024642" cy="2334828"/>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文本框 10"/>
          <p:cNvSpPr txBox="1"/>
          <p:nvPr/>
        </p:nvSpPr>
        <p:spPr>
          <a:xfrm>
            <a:off x="374247" y="270507"/>
            <a:ext cx="985520" cy="829945"/>
          </a:xfrm>
          <a:prstGeom prst="rect">
            <a:avLst/>
          </a:prstGeom>
          <a:noFill/>
        </p:spPr>
        <p:txBody>
          <a:bodyPr wrap="none" rtlCol="0">
            <a:spAutoFit/>
          </a:bodyPr>
          <a:lstStyle/>
          <a:p>
            <a:pPr algn="ctr"/>
            <a:r>
              <a:rPr lang="en-US" altLang="zh-CN" sz="4800" b="1" kern="1500" spc="200" dirty="0">
                <a:solidFill>
                  <a:schemeClr val="bg1"/>
                </a:solidFill>
                <a:latin typeface="微软雅黑" panose="020B0503020204020204" pitchFamily="34" charset="-122"/>
                <a:ea typeface="微软雅黑" panose="020B0503020204020204" pitchFamily="34" charset="-122"/>
              </a:rPr>
              <a:t>0</a:t>
            </a:r>
            <a:r>
              <a:rPr lang="en-US" sz="4800" b="1" kern="1500" spc="200" dirty="0">
                <a:solidFill>
                  <a:schemeClr val="bg1"/>
                </a:solidFill>
                <a:latin typeface="微软雅黑" panose="020B0503020204020204" pitchFamily="34" charset="-122"/>
                <a:ea typeface="微软雅黑" panose="020B0503020204020204" pitchFamily="34" charset="-122"/>
              </a:rPr>
              <a:t>1</a:t>
            </a:r>
            <a:endParaRPr lang="en-US" sz="4800" b="1" kern="1500" spc="200" dirty="0">
              <a:solidFill>
                <a:schemeClr val="bg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64900" y="364481"/>
            <a:ext cx="2301667" cy="643048"/>
            <a:chOff x="7099597" y="1681174"/>
            <a:chExt cx="2301667" cy="643048"/>
          </a:xfrm>
        </p:grpSpPr>
        <p:sp>
          <p:nvSpPr>
            <p:cNvPr id="12" name="文本框 11"/>
            <p:cNvSpPr txBox="1"/>
            <p:nvPr/>
          </p:nvSpPr>
          <p:spPr>
            <a:xfrm>
              <a:off x="7099597" y="1681174"/>
              <a:ext cx="2120603"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根源与发展</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099597" y="2016445"/>
              <a:ext cx="2301667" cy="307777"/>
            </a:xfrm>
            <a:prstGeom prst="rect">
              <a:avLst/>
            </a:prstGeom>
            <a:noFill/>
          </p:spPr>
          <p:txBody>
            <a:bodyPr wrap="square" rtlCol="0">
              <a:spAutoFit/>
            </a:bodyPr>
            <a:lstStyle/>
            <a:p>
              <a:r>
                <a:rPr lang="en-US" altLang="zh-CN" sz="1400" dirty="0">
                  <a:solidFill>
                    <a:schemeClr val="bg1"/>
                  </a:solidFill>
                  <a:latin typeface="等线 Light" panose="02010600030101010101" pitchFamily="2" charset="-122"/>
                  <a:ea typeface="等线 Light" panose="02010600030101010101" pitchFamily="2" charset="-122"/>
                </a:rPr>
                <a:t>Project Description</a:t>
              </a:r>
              <a:endParaRPr lang="zh-CN" altLang="en-US" sz="1400" dirty="0">
                <a:solidFill>
                  <a:schemeClr val="bg1"/>
                </a:solidFill>
                <a:latin typeface="等线 Light" panose="02010600030101010101" pitchFamily="2" charset="-122"/>
                <a:ea typeface="等线 Light" panose="02010600030101010101" pitchFamily="2" charset="-122"/>
              </a:endParaRPr>
            </a:p>
          </p:txBody>
        </p:sp>
      </p:grpSp>
      <p:sp>
        <p:nvSpPr>
          <p:cNvPr id="22" name="Shape 34908"/>
          <p:cNvSpPr/>
          <p:nvPr/>
        </p:nvSpPr>
        <p:spPr>
          <a:xfrm>
            <a:off x="6113346" y="3515589"/>
            <a:ext cx="5209450" cy="1864496"/>
          </a:xfrm>
          <a:custGeom>
            <a:avLst/>
            <a:gdLst/>
            <a:ahLst/>
            <a:cxnLst>
              <a:cxn ang="0">
                <a:pos x="wd2" y="hd2"/>
              </a:cxn>
              <a:cxn ang="5400000">
                <a:pos x="wd2" y="hd2"/>
              </a:cxn>
              <a:cxn ang="10800000">
                <a:pos x="wd2" y="hd2"/>
              </a:cxn>
              <a:cxn ang="16200000">
                <a:pos x="wd2" y="hd2"/>
              </a:cxn>
            </a:cxnLst>
            <a:rect l="0" t="0" r="r" b="b"/>
            <a:pathLst>
              <a:path w="21600" h="21600" extrusionOk="0">
                <a:moveTo>
                  <a:pt x="11825" y="18895"/>
                </a:moveTo>
                <a:lnTo>
                  <a:pt x="17537" y="18895"/>
                </a:lnTo>
                <a:lnTo>
                  <a:pt x="17537" y="21600"/>
                </a:lnTo>
                <a:lnTo>
                  <a:pt x="21600" y="10800"/>
                </a:lnTo>
                <a:lnTo>
                  <a:pt x="17537" y="0"/>
                </a:lnTo>
                <a:lnTo>
                  <a:pt x="17537" y="2705"/>
                </a:lnTo>
                <a:lnTo>
                  <a:pt x="0" y="2705"/>
                </a:lnTo>
              </a:path>
            </a:pathLst>
          </a:custGeom>
          <a:ln w="9525">
            <a:solidFill>
              <a:srgbClr val="45D8FF"/>
            </a:solidFill>
            <a:round/>
            <a:headEnd type="oval"/>
            <a:tailEnd type="oval"/>
          </a:ln>
        </p:spPr>
        <p:style>
          <a:lnRef idx="1">
            <a:schemeClr val="accent1"/>
          </a:lnRef>
          <a:fillRef idx="0">
            <a:schemeClr val="accent1"/>
          </a:fillRef>
          <a:effectRef idx="0">
            <a:schemeClr val="accent1"/>
          </a:effectRef>
          <a:fontRef idx="minor">
            <a:schemeClr val="tx1"/>
          </a:fontRef>
        </p:style>
        <p:txBody>
          <a:bodyPr wrap="square" lIns="50800" tIns="50800" rIns="50800" bIns="50800" numCol="1" anchor="ctr">
            <a:noAutofit/>
          </a:bodyPr>
          <a:lstStyle/>
          <a:p/>
        </p:txBody>
      </p:sp>
      <p:sp>
        <p:nvSpPr>
          <p:cNvPr id="30" name="Shape 34909"/>
          <p:cNvSpPr/>
          <p:nvPr/>
        </p:nvSpPr>
        <p:spPr>
          <a:xfrm rot="10800000">
            <a:off x="869205" y="2117871"/>
            <a:ext cx="5282242" cy="1864495"/>
          </a:xfrm>
          <a:custGeom>
            <a:avLst/>
            <a:gdLst/>
            <a:ahLst/>
            <a:cxnLst>
              <a:cxn ang="0">
                <a:pos x="wd2" y="hd2"/>
              </a:cxn>
              <a:cxn ang="5400000">
                <a:pos x="wd2" y="hd2"/>
              </a:cxn>
              <a:cxn ang="10800000">
                <a:pos x="wd2" y="hd2"/>
              </a:cxn>
              <a:cxn ang="16200000">
                <a:pos x="wd2" y="hd2"/>
              </a:cxn>
            </a:cxnLst>
            <a:rect l="0" t="0" r="r" b="b"/>
            <a:pathLst>
              <a:path w="21600" h="21600" extrusionOk="0">
                <a:moveTo>
                  <a:pt x="11960" y="18895"/>
                </a:moveTo>
                <a:lnTo>
                  <a:pt x="17593" y="18895"/>
                </a:lnTo>
                <a:lnTo>
                  <a:pt x="17593" y="21600"/>
                </a:lnTo>
                <a:lnTo>
                  <a:pt x="21600" y="10800"/>
                </a:lnTo>
                <a:lnTo>
                  <a:pt x="17593" y="0"/>
                </a:lnTo>
                <a:lnTo>
                  <a:pt x="17593" y="2705"/>
                </a:lnTo>
                <a:lnTo>
                  <a:pt x="0" y="2705"/>
                </a:lnTo>
              </a:path>
            </a:pathLst>
          </a:custGeom>
          <a:ln w="9525">
            <a:solidFill>
              <a:srgbClr val="45D8FF"/>
            </a:solidFill>
            <a:round/>
            <a:headEnd type="oval"/>
            <a:tailEnd type="oval"/>
          </a:ln>
        </p:spPr>
        <p:style>
          <a:lnRef idx="1">
            <a:schemeClr val="accent1"/>
          </a:lnRef>
          <a:fillRef idx="0">
            <a:schemeClr val="accent1"/>
          </a:fillRef>
          <a:effectRef idx="0">
            <a:schemeClr val="accent1"/>
          </a:effectRef>
          <a:fontRef idx="minor">
            <a:schemeClr val="tx1"/>
          </a:fontRef>
        </p:style>
        <p:txBody>
          <a:bodyPr wrap="square" lIns="50800" tIns="50800" rIns="50800" bIns="50800" numCol="1" anchor="ctr">
            <a:noAutofit/>
          </a:bodyPr>
          <a:lstStyle/>
          <a:p/>
        </p:txBody>
      </p:sp>
      <p:sp>
        <p:nvSpPr>
          <p:cNvPr id="31" name="Shape 34911"/>
          <p:cNvSpPr/>
          <p:nvPr/>
        </p:nvSpPr>
        <p:spPr>
          <a:xfrm>
            <a:off x="7952140" y="4624553"/>
            <a:ext cx="1020028" cy="1020029"/>
          </a:xfrm>
          <a:prstGeom prst="ellipse">
            <a:avLst/>
          </a:prstGeom>
          <a:solidFill>
            <a:schemeClr val="bg1">
              <a:alpha val="37000"/>
            </a:schemeClr>
          </a:solidFill>
          <a:ln>
            <a:noFill/>
          </a:ln>
          <a:effectLst>
            <a:outerShdw blurRad="101600" algn="ctr" rotWithShape="0">
              <a:srgbClr val="45D8FF">
                <a:alpha val="90000"/>
              </a:srgbClr>
            </a:outerShdw>
          </a:effectLst>
        </p:spPr>
        <p:txBody>
          <a:bodyPr vert="horz" wrap="square" lIns="91440" tIns="45720" rIns="91440" bIns="45720" numCol="1" anchor="t" anchorCtr="0" compatLnSpc="1"/>
          <a:lstStyle>
            <a:lvl1pPr defTabSz="584200">
              <a:lnSpc>
                <a:spcPct val="100000"/>
              </a:lnSpc>
              <a:spcBef>
                <a:spcPts val="0"/>
              </a:spcBef>
              <a:defRPr sz="3500" cap="all">
                <a:solidFill>
                  <a:srgbClr val="FFFFFF"/>
                </a:solidFill>
              </a:defRPr>
            </a:lvl1pPr>
          </a:lstStyle>
          <a:p>
            <a:endParaRPr>
              <a:solidFill>
                <a:srgbClr val="45D8FF"/>
              </a:solidFill>
              <a:ea typeface="微软雅黑" panose="020B0503020204020204" pitchFamily="34" charset="-122"/>
            </a:endParaRPr>
          </a:p>
        </p:txBody>
      </p:sp>
      <p:sp>
        <p:nvSpPr>
          <p:cNvPr id="32" name="Shape 34912"/>
          <p:cNvSpPr/>
          <p:nvPr/>
        </p:nvSpPr>
        <p:spPr>
          <a:xfrm>
            <a:off x="3222979" y="1838996"/>
            <a:ext cx="1020028" cy="1020029"/>
          </a:xfrm>
          <a:prstGeom prst="ellipse">
            <a:avLst/>
          </a:prstGeom>
          <a:solidFill>
            <a:schemeClr val="bg1">
              <a:alpha val="37000"/>
            </a:schemeClr>
          </a:solidFill>
          <a:ln>
            <a:noFill/>
          </a:ln>
          <a:effectLst>
            <a:outerShdw blurRad="101600" algn="ctr" rotWithShape="0">
              <a:srgbClr val="45D8FF">
                <a:alpha val="90000"/>
              </a:srgbClr>
            </a:outerShdw>
          </a:effectLst>
        </p:spPr>
        <p:txBody>
          <a:bodyPr vert="horz" wrap="square" lIns="91440" tIns="45720" rIns="91440" bIns="45720" numCol="1" anchor="t" anchorCtr="0" compatLnSpc="1"/>
          <a:lstStyle>
            <a:lvl1pPr defTabSz="584200">
              <a:lnSpc>
                <a:spcPct val="100000"/>
              </a:lnSpc>
              <a:spcBef>
                <a:spcPts val="0"/>
              </a:spcBef>
              <a:defRPr sz="3500" cap="all">
                <a:solidFill>
                  <a:srgbClr val="FFFFFF"/>
                </a:solidFill>
              </a:defRPr>
            </a:lvl1pPr>
          </a:lstStyle>
          <a:p>
            <a:endParaRPr dirty="0">
              <a:solidFill>
                <a:srgbClr val="45D8FF"/>
              </a:solidFill>
              <a:ea typeface="微软雅黑" panose="020B0503020204020204" pitchFamily="34" charset="-122"/>
            </a:endParaRPr>
          </a:p>
        </p:txBody>
      </p:sp>
      <p:sp>
        <p:nvSpPr>
          <p:cNvPr id="33" name="Shape 33860"/>
          <p:cNvSpPr/>
          <p:nvPr/>
        </p:nvSpPr>
        <p:spPr>
          <a:xfrm>
            <a:off x="3446742" y="2161545"/>
            <a:ext cx="572502" cy="374931"/>
          </a:xfrm>
          <a:prstGeom prst="rect">
            <a:avLst/>
          </a:prstGeom>
          <a:noFill/>
          <a:ln w="12700" cap="flat">
            <a:noFill/>
            <a:miter lim="400000"/>
          </a:ln>
          <a:effectLst/>
        </p:spPr>
        <p:txBody>
          <a:bodyPr wrap="square" lIns="0" tIns="0" rIns="0" bIns="0" numCol="1" anchor="b">
            <a:noAutofit/>
          </a:bodyPr>
          <a:lstStyle>
            <a:lvl1pPr algn="l">
              <a:lnSpc>
                <a:spcPct val="100000"/>
              </a:lnSpc>
              <a:defRPr sz="2500">
                <a:latin typeface="Helvetica Neue Light"/>
                <a:ea typeface="Helvetica Neue Light"/>
                <a:cs typeface="Helvetica Neue Light"/>
                <a:sym typeface="Helvetica Neue Light"/>
              </a:defRPr>
            </a:lvl1pPr>
          </a:lstStyle>
          <a:p>
            <a:pPr algn="ctr"/>
            <a:r>
              <a:rPr lang="en-US" altLang="zh-CN" sz="2800">
                <a:solidFill>
                  <a:schemeClr val="bg1"/>
                </a:solidFill>
                <a:latin typeface="思源黑体 CN Regular" panose="020B0500000000000000" pitchFamily="34" charset="-122"/>
                <a:ea typeface="思源黑体 CN Regular" panose="020B0500000000000000" pitchFamily="34" charset="-122"/>
              </a:rPr>
              <a:t>01</a:t>
            </a:r>
            <a:endParaRPr sz="2800">
              <a:solidFill>
                <a:schemeClr val="bg1"/>
              </a:solidFill>
              <a:latin typeface="思源黑体 CN Regular" panose="020B0500000000000000" pitchFamily="34" charset="-122"/>
              <a:ea typeface="思源黑体 CN Regular" panose="020B0500000000000000" pitchFamily="34" charset="-122"/>
            </a:endParaRPr>
          </a:p>
        </p:txBody>
      </p:sp>
      <p:sp>
        <p:nvSpPr>
          <p:cNvPr id="34" name="Shape 33860"/>
          <p:cNvSpPr/>
          <p:nvPr/>
        </p:nvSpPr>
        <p:spPr>
          <a:xfrm>
            <a:off x="8175903" y="4947102"/>
            <a:ext cx="572502" cy="374931"/>
          </a:xfrm>
          <a:prstGeom prst="rect">
            <a:avLst/>
          </a:prstGeom>
          <a:noFill/>
          <a:ln w="12700" cap="flat">
            <a:noFill/>
            <a:miter lim="400000"/>
          </a:ln>
          <a:effectLst/>
        </p:spPr>
        <p:txBody>
          <a:bodyPr wrap="square" lIns="0" tIns="0" rIns="0" bIns="0" numCol="1" anchor="b">
            <a:noAutofit/>
          </a:bodyPr>
          <a:lstStyle>
            <a:lvl1pPr algn="l">
              <a:lnSpc>
                <a:spcPct val="100000"/>
              </a:lnSpc>
              <a:defRPr sz="2500">
                <a:latin typeface="Helvetica Neue Light"/>
                <a:ea typeface="Helvetica Neue Light"/>
                <a:cs typeface="Helvetica Neue Light"/>
                <a:sym typeface="Helvetica Neue Light"/>
              </a:defRPr>
            </a:lvl1pPr>
          </a:lstStyle>
          <a:p>
            <a:pPr algn="ctr"/>
            <a:r>
              <a:rPr lang="en-US" altLang="zh-CN" sz="2800">
                <a:solidFill>
                  <a:schemeClr val="bg1"/>
                </a:solidFill>
                <a:latin typeface="思源黑体 CN Regular" panose="020B0500000000000000" pitchFamily="34" charset="-122"/>
                <a:ea typeface="思源黑体 CN Regular" panose="020B0500000000000000" pitchFamily="34" charset="-122"/>
              </a:rPr>
              <a:t>02</a:t>
            </a:r>
            <a:endParaRPr sz="2800">
              <a:solidFill>
                <a:schemeClr val="bg1"/>
              </a:solidFill>
              <a:latin typeface="思源黑体 CN Regular" panose="020B0500000000000000" pitchFamily="34" charset="-122"/>
              <a:ea typeface="思源黑体 CN Regular" panose="020B0500000000000000" pitchFamily="34" charset="-122"/>
            </a:endParaRPr>
          </a:p>
        </p:txBody>
      </p:sp>
      <p:sp>
        <p:nvSpPr>
          <p:cNvPr id="35" name="TextBox 25"/>
          <p:cNvSpPr txBox="1"/>
          <p:nvPr/>
        </p:nvSpPr>
        <p:spPr>
          <a:xfrm>
            <a:off x="4327525" y="2087880"/>
            <a:ext cx="6590030" cy="521970"/>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国际速运电商平台四年来，已经打造了分布式国际速运电商消费生态，拥有近10万刚需高频的用户群流量，在此基础我们打造</a:t>
            </a:r>
            <a:r>
              <a:rPr lang="en-US" altLang="zh-CN" sz="1400" dirty="0">
                <a:solidFill>
                  <a:schemeClr val="bg1"/>
                </a:solidFill>
                <a:latin typeface="微软雅黑" panose="020B0503020204020204" pitchFamily="34" charset="-122"/>
                <a:ea typeface="微软雅黑" panose="020B0503020204020204" pitchFamily="34" charset="-122"/>
              </a:rPr>
              <a:t>ITS</a:t>
            </a:r>
            <a:r>
              <a:rPr lang="zh-CN" altLang="en-US" sz="1400" dirty="0">
                <a:solidFill>
                  <a:schemeClr val="bg1"/>
                </a:solidFill>
                <a:latin typeface="微软雅黑" panose="020B0503020204020204" pitchFamily="34" charset="-122"/>
                <a:ea typeface="微软雅黑" panose="020B0503020204020204" pitchFamily="34" charset="-122"/>
              </a:rPr>
              <a:t>新区块链应用系统，赢定未来。</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6" name="TextBox 25"/>
          <p:cNvSpPr txBox="1"/>
          <p:nvPr/>
        </p:nvSpPr>
        <p:spPr>
          <a:xfrm>
            <a:off x="1226185" y="4947285"/>
            <a:ext cx="6629400" cy="521970"/>
          </a:xfrm>
          <a:prstGeom prst="rect">
            <a:avLst/>
          </a:prstGeom>
          <a:noFill/>
        </p:spPr>
        <p:txBody>
          <a:bodyPr wrap="square" rtlCol="0">
            <a:spAutoFit/>
          </a:bodyPr>
          <a:lstStyle/>
          <a:p>
            <a:pPr algn="r">
              <a:spcBef>
                <a:spcPts val="500"/>
              </a:spcBef>
              <a:spcAft>
                <a:spcPts val="500"/>
              </a:spcAft>
            </a:pPr>
            <a:r>
              <a:rPr lang="zh-CN" altLang="en-US" sz="1400" dirty="0">
                <a:solidFill>
                  <a:schemeClr val="bg1"/>
                </a:solidFill>
                <a:latin typeface="微软雅黑" panose="020B0503020204020204" pitchFamily="34" charset="-122"/>
                <a:ea typeface="微软雅黑" panose="020B0503020204020204" pitchFamily="34" charset="-122"/>
              </a:rPr>
              <a:t> 积极应用区块链技术，推动通证经济与实体经济相结合，改变传统利益分配格局，点燃所有参与者的创新和协作热情，ITS立志成为全球通证经济转型的成功典范。</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Freeform 330"/>
          <p:cNvSpPr>
            <a:spLocks noEditPoints="1"/>
          </p:cNvSpPr>
          <p:nvPr/>
        </p:nvSpPr>
        <p:spPr bwMode="auto">
          <a:xfrm>
            <a:off x="1664489" y="2814557"/>
            <a:ext cx="471130" cy="471124"/>
          </a:xfrm>
          <a:custGeom>
            <a:avLst/>
            <a:gdLst>
              <a:gd name="T0" fmla="*/ 166 w 184"/>
              <a:gd name="T1" fmla="*/ 55 h 183"/>
              <a:gd name="T2" fmla="*/ 161 w 184"/>
              <a:gd name="T3" fmla="*/ 0 h 183"/>
              <a:gd name="T4" fmla="*/ 80 w 184"/>
              <a:gd name="T5" fmla="*/ 5 h 183"/>
              <a:gd name="T6" fmla="*/ 22 w 184"/>
              <a:gd name="T7" fmla="*/ 27 h 183"/>
              <a:gd name="T8" fmla="*/ 18 w 184"/>
              <a:gd name="T9" fmla="*/ 55 h 183"/>
              <a:gd name="T10" fmla="*/ 0 w 184"/>
              <a:gd name="T11" fmla="*/ 62 h 183"/>
              <a:gd name="T12" fmla="*/ 7 w 184"/>
              <a:gd name="T13" fmla="*/ 183 h 183"/>
              <a:gd name="T14" fmla="*/ 184 w 184"/>
              <a:gd name="T15" fmla="*/ 175 h 183"/>
              <a:gd name="T16" fmla="*/ 176 w 184"/>
              <a:gd name="T17" fmla="*/ 55 h 183"/>
              <a:gd name="T18" fmla="*/ 88 w 184"/>
              <a:gd name="T19" fmla="*/ 9 h 183"/>
              <a:gd name="T20" fmla="*/ 157 w 184"/>
              <a:gd name="T21" fmla="*/ 55 h 183"/>
              <a:gd name="T22" fmla="*/ 104 w 184"/>
              <a:gd name="T23" fmla="*/ 32 h 183"/>
              <a:gd name="T24" fmla="*/ 88 w 184"/>
              <a:gd name="T25" fmla="*/ 27 h 183"/>
              <a:gd name="T26" fmla="*/ 27 w 184"/>
              <a:gd name="T27" fmla="*/ 36 h 183"/>
              <a:gd name="T28" fmla="*/ 95 w 184"/>
              <a:gd name="T29" fmla="*/ 36 h 183"/>
              <a:gd name="T30" fmla="*/ 27 w 184"/>
              <a:gd name="T31" fmla="*/ 55 h 183"/>
              <a:gd name="T32" fmla="*/ 169 w 184"/>
              <a:gd name="T33" fmla="*/ 168 h 183"/>
              <a:gd name="T34" fmla="*/ 14 w 184"/>
              <a:gd name="T35" fmla="*/ 168 h 183"/>
              <a:gd name="T36" fmla="*/ 169 w 184"/>
              <a:gd name="T37" fmla="*/ 69 h 183"/>
              <a:gd name="T38" fmla="*/ 50 w 184"/>
              <a:gd name="T39" fmla="*/ 130 h 183"/>
              <a:gd name="T40" fmla="*/ 61 w 184"/>
              <a:gd name="T41" fmla="*/ 134 h 183"/>
              <a:gd name="T42" fmla="*/ 109 w 184"/>
              <a:gd name="T43" fmla="*/ 123 h 183"/>
              <a:gd name="T44" fmla="*/ 112 w 184"/>
              <a:gd name="T45" fmla="*/ 130 h 183"/>
              <a:gd name="T46" fmla="*/ 138 w 184"/>
              <a:gd name="T47" fmla="*/ 119 h 183"/>
              <a:gd name="T48" fmla="*/ 123 w 184"/>
              <a:gd name="T49" fmla="*/ 104 h 183"/>
              <a:gd name="T50" fmla="*/ 75 w 184"/>
              <a:gd name="T51" fmla="*/ 115 h 183"/>
              <a:gd name="T52" fmla="*/ 61 w 184"/>
              <a:gd name="T53" fmla="*/ 104 h 183"/>
              <a:gd name="T54" fmla="*/ 50 w 184"/>
              <a:gd name="T55" fmla="*/ 129 h 183"/>
              <a:gd name="T56" fmla="*/ 117 w 184"/>
              <a:gd name="T57" fmla="*/ 119 h 183"/>
              <a:gd name="T58" fmla="*/ 118 w 184"/>
              <a:gd name="T59" fmla="*/ 114 h 183"/>
              <a:gd name="T60" fmla="*/ 123 w 184"/>
              <a:gd name="T61" fmla="*/ 112 h 183"/>
              <a:gd name="T62" fmla="*/ 130 w 184"/>
              <a:gd name="T63" fmla="*/ 119 h 183"/>
              <a:gd name="T64" fmla="*/ 128 w 184"/>
              <a:gd name="T65" fmla="*/ 124 h 183"/>
              <a:gd name="T66" fmla="*/ 118 w 184"/>
              <a:gd name="T67" fmla="*/ 124 h 183"/>
              <a:gd name="T68" fmla="*/ 117 w 184"/>
              <a:gd name="T69" fmla="*/ 119 h 183"/>
              <a:gd name="T70" fmla="*/ 117 w 184"/>
              <a:gd name="T71" fmla="*/ 119 h 183"/>
              <a:gd name="T72" fmla="*/ 56 w 184"/>
              <a:gd name="T73" fmla="*/ 114 h 183"/>
              <a:gd name="T74" fmla="*/ 61 w 184"/>
              <a:gd name="T75" fmla="*/ 112 h 183"/>
              <a:gd name="T76" fmla="*/ 67 w 184"/>
              <a:gd name="T77" fmla="*/ 119 h 183"/>
              <a:gd name="T78" fmla="*/ 67 w 184"/>
              <a:gd name="T79" fmla="*/ 119 h 183"/>
              <a:gd name="T80" fmla="*/ 61 w 184"/>
              <a:gd name="T81" fmla="*/ 125 h 183"/>
              <a:gd name="T82" fmla="*/ 56 w 184"/>
              <a:gd name="T83" fmla="*/ 123 h 183"/>
              <a:gd name="T84" fmla="*/ 56 w 184"/>
              <a:gd name="T85" fmla="*/ 11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4" h="183">
                <a:moveTo>
                  <a:pt x="176" y="55"/>
                </a:moveTo>
                <a:cubicBezTo>
                  <a:pt x="166" y="55"/>
                  <a:pt x="166" y="55"/>
                  <a:pt x="166" y="55"/>
                </a:cubicBezTo>
                <a:cubicBezTo>
                  <a:pt x="166" y="5"/>
                  <a:pt x="166" y="5"/>
                  <a:pt x="166" y="5"/>
                </a:cubicBezTo>
                <a:cubicBezTo>
                  <a:pt x="166" y="2"/>
                  <a:pt x="164" y="0"/>
                  <a:pt x="161" y="0"/>
                </a:cubicBezTo>
                <a:cubicBezTo>
                  <a:pt x="84" y="0"/>
                  <a:pt x="84" y="0"/>
                  <a:pt x="84" y="0"/>
                </a:cubicBezTo>
                <a:cubicBezTo>
                  <a:pt x="82" y="0"/>
                  <a:pt x="80" y="2"/>
                  <a:pt x="80" y="5"/>
                </a:cubicBezTo>
                <a:cubicBezTo>
                  <a:pt x="80" y="27"/>
                  <a:pt x="80" y="27"/>
                  <a:pt x="80" y="27"/>
                </a:cubicBezTo>
                <a:cubicBezTo>
                  <a:pt x="22" y="27"/>
                  <a:pt x="22" y="27"/>
                  <a:pt x="22" y="27"/>
                </a:cubicBezTo>
                <a:cubicBezTo>
                  <a:pt x="20" y="27"/>
                  <a:pt x="18" y="29"/>
                  <a:pt x="18" y="32"/>
                </a:cubicBezTo>
                <a:cubicBezTo>
                  <a:pt x="18" y="55"/>
                  <a:pt x="18" y="55"/>
                  <a:pt x="18" y="55"/>
                </a:cubicBezTo>
                <a:cubicBezTo>
                  <a:pt x="7" y="55"/>
                  <a:pt x="7" y="55"/>
                  <a:pt x="7" y="55"/>
                </a:cubicBezTo>
                <a:cubicBezTo>
                  <a:pt x="3" y="55"/>
                  <a:pt x="0" y="59"/>
                  <a:pt x="0" y="62"/>
                </a:cubicBezTo>
                <a:cubicBezTo>
                  <a:pt x="0" y="175"/>
                  <a:pt x="0" y="175"/>
                  <a:pt x="0" y="175"/>
                </a:cubicBezTo>
                <a:cubicBezTo>
                  <a:pt x="0" y="179"/>
                  <a:pt x="3" y="183"/>
                  <a:pt x="7" y="183"/>
                </a:cubicBezTo>
                <a:cubicBezTo>
                  <a:pt x="176" y="183"/>
                  <a:pt x="176" y="183"/>
                  <a:pt x="176" y="183"/>
                </a:cubicBezTo>
                <a:cubicBezTo>
                  <a:pt x="180" y="183"/>
                  <a:pt x="184" y="179"/>
                  <a:pt x="184" y="175"/>
                </a:cubicBezTo>
                <a:cubicBezTo>
                  <a:pt x="184" y="62"/>
                  <a:pt x="184" y="62"/>
                  <a:pt x="184" y="62"/>
                </a:cubicBezTo>
                <a:cubicBezTo>
                  <a:pt x="184" y="59"/>
                  <a:pt x="180" y="55"/>
                  <a:pt x="176" y="55"/>
                </a:cubicBezTo>
                <a:close/>
                <a:moveTo>
                  <a:pt x="88" y="9"/>
                </a:moveTo>
                <a:cubicBezTo>
                  <a:pt x="88" y="9"/>
                  <a:pt x="88" y="9"/>
                  <a:pt x="88" y="9"/>
                </a:cubicBezTo>
                <a:cubicBezTo>
                  <a:pt x="157" y="9"/>
                  <a:pt x="157" y="9"/>
                  <a:pt x="157" y="9"/>
                </a:cubicBezTo>
                <a:cubicBezTo>
                  <a:pt x="157" y="55"/>
                  <a:pt x="157" y="55"/>
                  <a:pt x="157" y="55"/>
                </a:cubicBezTo>
                <a:cubicBezTo>
                  <a:pt x="104" y="55"/>
                  <a:pt x="104" y="55"/>
                  <a:pt x="104" y="55"/>
                </a:cubicBezTo>
                <a:cubicBezTo>
                  <a:pt x="104" y="32"/>
                  <a:pt x="104" y="32"/>
                  <a:pt x="104" y="32"/>
                </a:cubicBezTo>
                <a:cubicBezTo>
                  <a:pt x="104" y="29"/>
                  <a:pt x="102" y="27"/>
                  <a:pt x="99" y="27"/>
                </a:cubicBezTo>
                <a:cubicBezTo>
                  <a:pt x="88" y="27"/>
                  <a:pt x="88" y="27"/>
                  <a:pt x="88" y="27"/>
                </a:cubicBezTo>
                <a:cubicBezTo>
                  <a:pt x="88" y="9"/>
                  <a:pt x="88" y="9"/>
                  <a:pt x="88" y="9"/>
                </a:cubicBezTo>
                <a:close/>
                <a:moveTo>
                  <a:pt x="27" y="36"/>
                </a:moveTo>
                <a:cubicBezTo>
                  <a:pt x="27" y="36"/>
                  <a:pt x="27" y="36"/>
                  <a:pt x="27" y="36"/>
                </a:cubicBezTo>
                <a:cubicBezTo>
                  <a:pt x="95" y="36"/>
                  <a:pt x="95" y="36"/>
                  <a:pt x="95" y="36"/>
                </a:cubicBezTo>
                <a:cubicBezTo>
                  <a:pt x="95" y="55"/>
                  <a:pt x="95" y="55"/>
                  <a:pt x="95" y="55"/>
                </a:cubicBezTo>
                <a:cubicBezTo>
                  <a:pt x="27" y="55"/>
                  <a:pt x="27" y="55"/>
                  <a:pt x="27" y="55"/>
                </a:cubicBezTo>
                <a:cubicBezTo>
                  <a:pt x="27" y="36"/>
                  <a:pt x="27" y="36"/>
                  <a:pt x="27" y="36"/>
                </a:cubicBezTo>
                <a:close/>
                <a:moveTo>
                  <a:pt x="169" y="168"/>
                </a:moveTo>
                <a:cubicBezTo>
                  <a:pt x="169" y="168"/>
                  <a:pt x="169" y="168"/>
                  <a:pt x="169" y="168"/>
                </a:cubicBezTo>
                <a:cubicBezTo>
                  <a:pt x="14" y="168"/>
                  <a:pt x="14" y="168"/>
                  <a:pt x="14" y="168"/>
                </a:cubicBezTo>
                <a:cubicBezTo>
                  <a:pt x="14" y="69"/>
                  <a:pt x="14" y="69"/>
                  <a:pt x="14" y="69"/>
                </a:cubicBezTo>
                <a:cubicBezTo>
                  <a:pt x="169" y="69"/>
                  <a:pt x="169" y="69"/>
                  <a:pt x="169" y="69"/>
                </a:cubicBezTo>
                <a:cubicBezTo>
                  <a:pt x="169" y="168"/>
                  <a:pt x="169" y="168"/>
                  <a:pt x="169" y="168"/>
                </a:cubicBezTo>
                <a:close/>
                <a:moveTo>
                  <a:pt x="50" y="130"/>
                </a:moveTo>
                <a:cubicBezTo>
                  <a:pt x="50" y="130"/>
                  <a:pt x="50" y="130"/>
                  <a:pt x="50" y="130"/>
                </a:cubicBezTo>
                <a:cubicBezTo>
                  <a:pt x="53" y="132"/>
                  <a:pt x="57" y="134"/>
                  <a:pt x="61" y="134"/>
                </a:cubicBezTo>
                <a:cubicBezTo>
                  <a:pt x="67" y="134"/>
                  <a:pt x="73" y="129"/>
                  <a:pt x="75" y="123"/>
                </a:cubicBezTo>
                <a:cubicBezTo>
                  <a:pt x="109" y="123"/>
                  <a:pt x="109" y="123"/>
                  <a:pt x="109" y="123"/>
                </a:cubicBezTo>
                <a:cubicBezTo>
                  <a:pt x="109" y="125"/>
                  <a:pt x="111" y="128"/>
                  <a:pt x="112" y="129"/>
                </a:cubicBezTo>
                <a:cubicBezTo>
                  <a:pt x="112" y="130"/>
                  <a:pt x="112" y="130"/>
                  <a:pt x="112" y="130"/>
                </a:cubicBezTo>
                <a:cubicBezTo>
                  <a:pt x="115" y="132"/>
                  <a:pt x="119" y="134"/>
                  <a:pt x="123" y="134"/>
                </a:cubicBezTo>
                <a:cubicBezTo>
                  <a:pt x="131" y="134"/>
                  <a:pt x="138" y="127"/>
                  <a:pt x="138" y="119"/>
                </a:cubicBezTo>
                <a:cubicBezTo>
                  <a:pt x="138" y="115"/>
                  <a:pt x="136" y="111"/>
                  <a:pt x="134" y="108"/>
                </a:cubicBezTo>
                <a:cubicBezTo>
                  <a:pt x="131" y="106"/>
                  <a:pt x="127" y="104"/>
                  <a:pt x="123" y="104"/>
                </a:cubicBezTo>
                <a:cubicBezTo>
                  <a:pt x="116" y="104"/>
                  <a:pt x="110" y="108"/>
                  <a:pt x="109" y="115"/>
                </a:cubicBezTo>
                <a:cubicBezTo>
                  <a:pt x="75" y="115"/>
                  <a:pt x="75" y="115"/>
                  <a:pt x="75" y="115"/>
                </a:cubicBezTo>
                <a:cubicBezTo>
                  <a:pt x="74" y="112"/>
                  <a:pt x="73" y="110"/>
                  <a:pt x="71" y="108"/>
                </a:cubicBezTo>
                <a:cubicBezTo>
                  <a:pt x="69" y="106"/>
                  <a:pt x="65" y="104"/>
                  <a:pt x="61" y="104"/>
                </a:cubicBezTo>
                <a:cubicBezTo>
                  <a:pt x="52" y="104"/>
                  <a:pt x="46" y="111"/>
                  <a:pt x="46" y="119"/>
                </a:cubicBezTo>
                <a:cubicBezTo>
                  <a:pt x="46" y="123"/>
                  <a:pt x="47" y="127"/>
                  <a:pt x="50" y="129"/>
                </a:cubicBezTo>
                <a:cubicBezTo>
                  <a:pt x="50" y="130"/>
                  <a:pt x="50" y="130"/>
                  <a:pt x="50" y="130"/>
                </a:cubicBezTo>
                <a:close/>
                <a:moveTo>
                  <a:pt x="117" y="119"/>
                </a:moveTo>
                <a:cubicBezTo>
                  <a:pt x="117" y="119"/>
                  <a:pt x="117" y="119"/>
                  <a:pt x="117" y="119"/>
                </a:cubicBezTo>
                <a:cubicBezTo>
                  <a:pt x="117" y="117"/>
                  <a:pt x="117" y="115"/>
                  <a:pt x="118" y="114"/>
                </a:cubicBezTo>
                <a:cubicBezTo>
                  <a:pt x="118" y="114"/>
                  <a:pt x="118" y="114"/>
                  <a:pt x="118" y="114"/>
                </a:cubicBezTo>
                <a:cubicBezTo>
                  <a:pt x="120" y="113"/>
                  <a:pt x="121" y="112"/>
                  <a:pt x="123" y="112"/>
                </a:cubicBezTo>
                <a:cubicBezTo>
                  <a:pt x="125" y="112"/>
                  <a:pt x="126" y="113"/>
                  <a:pt x="128" y="114"/>
                </a:cubicBezTo>
                <a:cubicBezTo>
                  <a:pt x="129" y="116"/>
                  <a:pt x="130" y="117"/>
                  <a:pt x="130" y="119"/>
                </a:cubicBezTo>
                <a:cubicBezTo>
                  <a:pt x="130" y="121"/>
                  <a:pt x="129" y="122"/>
                  <a:pt x="128" y="124"/>
                </a:cubicBezTo>
                <a:cubicBezTo>
                  <a:pt x="128" y="124"/>
                  <a:pt x="128" y="124"/>
                  <a:pt x="128" y="124"/>
                </a:cubicBezTo>
                <a:cubicBezTo>
                  <a:pt x="126" y="125"/>
                  <a:pt x="125" y="125"/>
                  <a:pt x="123" y="125"/>
                </a:cubicBezTo>
                <a:cubicBezTo>
                  <a:pt x="121" y="125"/>
                  <a:pt x="120" y="125"/>
                  <a:pt x="118" y="124"/>
                </a:cubicBezTo>
                <a:cubicBezTo>
                  <a:pt x="118" y="123"/>
                  <a:pt x="118" y="123"/>
                  <a:pt x="118" y="123"/>
                </a:cubicBezTo>
                <a:cubicBezTo>
                  <a:pt x="117" y="122"/>
                  <a:pt x="117" y="121"/>
                  <a:pt x="117" y="119"/>
                </a:cubicBezTo>
                <a:cubicBezTo>
                  <a:pt x="117" y="119"/>
                  <a:pt x="117" y="119"/>
                  <a:pt x="117" y="119"/>
                </a:cubicBezTo>
                <a:cubicBezTo>
                  <a:pt x="117" y="119"/>
                  <a:pt x="117" y="119"/>
                  <a:pt x="117" y="119"/>
                </a:cubicBezTo>
                <a:close/>
                <a:moveTo>
                  <a:pt x="56" y="114"/>
                </a:moveTo>
                <a:cubicBezTo>
                  <a:pt x="56" y="114"/>
                  <a:pt x="56" y="114"/>
                  <a:pt x="56" y="114"/>
                </a:cubicBezTo>
                <a:cubicBezTo>
                  <a:pt x="56" y="114"/>
                  <a:pt x="56" y="114"/>
                  <a:pt x="56" y="114"/>
                </a:cubicBezTo>
                <a:cubicBezTo>
                  <a:pt x="57" y="113"/>
                  <a:pt x="59" y="112"/>
                  <a:pt x="61" y="112"/>
                </a:cubicBezTo>
                <a:cubicBezTo>
                  <a:pt x="62" y="112"/>
                  <a:pt x="64" y="113"/>
                  <a:pt x="65" y="114"/>
                </a:cubicBezTo>
                <a:cubicBezTo>
                  <a:pt x="66" y="115"/>
                  <a:pt x="67" y="117"/>
                  <a:pt x="67" y="119"/>
                </a:cubicBezTo>
                <a:cubicBezTo>
                  <a:pt x="67" y="119"/>
                  <a:pt x="67" y="119"/>
                  <a:pt x="67" y="119"/>
                </a:cubicBezTo>
                <a:cubicBezTo>
                  <a:pt x="67" y="119"/>
                  <a:pt x="67" y="119"/>
                  <a:pt x="67" y="119"/>
                </a:cubicBezTo>
                <a:cubicBezTo>
                  <a:pt x="67" y="121"/>
                  <a:pt x="66" y="122"/>
                  <a:pt x="65" y="124"/>
                </a:cubicBezTo>
                <a:cubicBezTo>
                  <a:pt x="64" y="125"/>
                  <a:pt x="62" y="125"/>
                  <a:pt x="61" y="125"/>
                </a:cubicBezTo>
                <a:cubicBezTo>
                  <a:pt x="59" y="125"/>
                  <a:pt x="57" y="125"/>
                  <a:pt x="56" y="124"/>
                </a:cubicBezTo>
                <a:cubicBezTo>
                  <a:pt x="56" y="123"/>
                  <a:pt x="56" y="123"/>
                  <a:pt x="56" y="123"/>
                </a:cubicBezTo>
                <a:cubicBezTo>
                  <a:pt x="55" y="122"/>
                  <a:pt x="54" y="121"/>
                  <a:pt x="54" y="119"/>
                </a:cubicBezTo>
                <a:cubicBezTo>
                  <a:pt x="54" y="117"/>
                  <a:pt x="55" y="116"/>
                  <a:pt x="56"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Freeform 373"/>
          <p:cNvSpPr>
            <a:spLocks noEditPoints="1"/>
          </p:cNvSpPr>
          <p:nvPr/>
        </p:nvSpPr>
        <p:spPr bwMode="auto">
          <a:xfrm>
            <a:off x="10181126" y="4229100"/>
            <a:ext cx="474490" cy="437474"/>
          </a:xfrm>
          <a:custGeom>
            <a:avLst/>
            <a:gdLst>
              <a:gd name="T0" fmla="*/ 90 w 184"/>
              <a:gd name="T1" fmla="*/ 44 h 171"/>
              <a:gd name="T2" fmla="*/ 94 w 184"/>
              <a:gd name="T3" fmla="*/ 99 h 171"/>
              <a:gd name="T4" fmla="*/ 98 w 184"/>
              <a:gd name="T5" fmla="*/ 31 h 171"/>
              <a:gd name="T6" fmla="*/ 90 w 184"/>
              <a:gd name="T7" fmla="*/ 29 h 171"/>
              <a:gd name="T8" fmla="*/ 78 w 184"/>
              <a:gd name="T9" fmla="*/ 52 h 171"/>
              <a:gd name="T10" fmla="*/ 177 w 184"/>
              <a:gd name="T11" fmla="*/ 22 h 171"/>
              <a:gd name="T12" fmla="*/ 158 w 184"/>
              <a:gd name="T13" fmla="*/ 22 h 171"/>
              <a:gd name="T14" fmla="*/ 150 w 184"/>
              <a:gd name="T15" fmla="*/ 0 h 171"/>
              <a:gd name="T16" fmla="*/ 27 w 184"/>
              <a:gd name="T17" fmla="*/ 7 h 171"/>
              <a:gd name="T18" fmla="*/ 7 w 184"/>
              <a:gd name="T19" fmla="*/ 22 h 171"/>
              <a:gd name="T20" fmla="*/ 0 w 184"/>
              <a:gd name="T21" fmla="*/ 68 h 171"/>
              <a:gd name="T22" fmla="*/ 12 w 184"/>
              <a:gd name="T23" fmla="*/ 97 h 171"/>
              <a:gd name="T24" fmla="*/ 85 w 184"/>
              <a:gd name="T25" fmla="*/ 139 h 171"/>
              <a:gd name="T26" fmla="*/ 54 w 184"/>
              <a:gd name="T27" fmla="*/ 157 h 171"/>
              <a:gd name="T28" fmla="*/ 54 w 184"/>
              <a:gd name="T29" fmla="*/ 171 h 171"/>
              <a:gd name="T30" fmla="*/ 137 w 184"/>
              <a:gd name="T31" fmla="*/ 164 h 171"/>
              <a:gd name="T32" fmla="*/ 99 w 184"/>
              <a:gd name="T33" fmla="*/ 157 h 171"/>
              <a:gd name="T34" fmla="*/ 147 w 184"/>
              <a:gd name="T35" fmla="*/ 109 h 171"/>
              <a:gd name="T36" fmla="*/ 172 w 184"/>
              <a:gd name="T37" fmla="*/ 97 h 171"/>
              <a:gd name="T38" fmla="*/ 184 w 184"/>
              <a:gd name="T39" fmla="*/ 29 h 171"/>
              <a:gd name="T40" fmla="*/ 22 w 184"/>
              <a:gd name="T41" fmla="*/ 87 h 171"/>
              <a:gd name="T42" fmla="*/ 15 w 184"/>
              <a:gd name="T43" fmla="*/ 68 h 171"/>
              <a:gd name="T44" fmla="*/ 27 w 184"/>
              <a:gd name="T45" fmla="*/ 36 h 171"/>
              <a:gd name="T46" fmla="*/ 29 w 184"/>
              <a:gd name="T47" fmla="*/ 92 h 171"/>
              <a:gd name="T48" fmla="*/ 143 w 184"/>
              <a:gd name="T49" fmla="*/ 74 h 171"/>
              <a:gd name="T50" fmla="*/ 143 w 184"/>
              <a:gd name="T51" fmla="*/ 75 h 171"/>
              <a:gd name="T52" fmla="*/ 138 w 184"/>
              <a:gd name="T53" fmla="*/ 98 h 171"/>
              <a:gd name="T54" fmla="*/ 47 w 184"/>
              <a:gd name="T55" fmla="*/ 98 h 171"/>
              <a:gd name="T56" fmla="*/ 41 w 184"/>
              <a:gd name="T57" fmla="*/ 74 h 171"/>
              <a:gd name="T58" fmla="*/ 41 w 184"/>
              <a:gd name="T59" fmla="*/ 74 h 171"/>
              <a:gd name="T60" fmla="*/ 143 w 184"/>
              <a:gd name="T61" fmla="*/ 14 h 171"/>
              <a:gd name="T62" fmla="*/ 170 w 184"/>
              <a:gd name="T63" fmla="*/ 68 h 171"/>
              <a:gd name="T64" fmla="*/ 162 w 184"/>
              <a:gd name="T65" fmla="*/ 87 h 171"/>
              <a:gd name="T66" fmla="*/ 155 w 184"/>
              <a:gd name="T67" fmla="*/ 92 h 171"/>
              <a:gd name="T68" fmla="*/ 158 w 184"/>
              <a:gd name="T69" fmla="*/ 74 h 171"/>
              <a:gd name="T70" fmla="*/ 170 w 184"/>
              <a:gd name="T71" fmla="*/ 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 h="171">
                <a:moveTo>
                  <a:pt x="84" y="52"/>
                </a:moveTo>
                <a:cubicBezTo>
                  <a:pt x="90" y="44"/>
                  <a:pt x="90" y="44"/>
                  <a:pt x="90" y="44"/>
                </a:cubicBezTo>
                <a:cubicBezTo>
                  <a:pt x="90" y="94"/>
                  <a:pt x="90" y="94"/>
                  <a:pt x="90" y="94"/>
                </a:cubicBezTo>
                <a:cubicBezTo>
                  <a:pt x="90" y="97"/>
                  <a:pt x="92" y="99"/>
                  <a:pt x="94" y="99"/>
                </a:cubicBezTo>
                <a:cubicBezTo>
                  <a:pt x="96" y="99"/>
                  <a:pt x="98" y="97"/>
                  <a:pt x="98" y="94"/>
                </a:cubicBezTo>
                <a:cubicBezTo>
                  <a:pt x="98" y="31"/>
                  <a:pt x="98" y="31"/>
                  <a:pt x="98" y="31"/>
                </a:cubicBezTo>
                <a:cubicBezTo>
                  <a:pt x="98" y="29"/>
                  <a:pt x="96" y="27"/>
                  <a:pt x="94" y="27"/>
                </a:cubicBezTo>
                <a:cubicBezTo>
                  <a:pt x="93" y="27"/>
                  <a:pt x="91" y="28"/>
                  <a:pt x="90" y="29"/>
                </a:cubicBezTo>
                <a:cubicBezTo>
                  <a:pt x="77" y="46"/>
                  <a:pt x="77" y="46"/>
                  <a:pt x="77" y="46"/>
                </a:cubicBezTo>
                <a:cubicBezTo>
                  <a:pt x="76" y="48"/>
                  <a:pt x="76" y="51"/>
                  <a:pt x="78" y="52"/>
                </a:cubicBezTo>
                <a:cubicBezTo>
                  <a:pt x="80" y="54"/>
                  <a:pt x="82" y="53"/>
                  <a:pt x="84" y="52"/>
                </a:cubicBezTo>
                <a:close/>
                <a:moveTo>
                  <a:pt x="177" y="22"/>
                </a:moveTo>
                <a:cubicBezTo>
                  <a:pt x="177" y="22"/>
                  <a:pt x="177" y="22"/>
                  <a:pt x="177" y="22"/>
                </a:cubicBezTo>
                <a:cubicBezTo>
                  <a:pt x="158" y="22"/>
                  <a:pt x="158" y="22"/>
                  <a:pt x="158" y="22"/>
                </a:cubicBezTo>
                <a:cubicBezTo>
                  <a:pt x="158" y="7"/>
                  <a:pt x="158" y="7"/>
                  <a:pt x="158" y="7"/>
                </a:cubicBezTo>
                <a:cubicBezTo>
                  <a:pt x="158" y="3"/>
                  <a:pt x="154" y="0"/>
                  <a:pt x="150" y="0"/>
                </a:cubicBezTo>
                <a:cubicBezTo>
                  <a:pt x="34" y="0"/>
                  <a:pt x="34" y="0"/>
                  <a:pt x="34" y="0"/>
                </a:cubicBezTo>
                <a:cubicBezTo>
                  <a:pt x="30" y="0"/>
                  <a:pt x="27" y="3"/>
                  <a:pt x="27" y="7"/>
                </a:cubicBezTo>
                <a:cubicBezTo>
                  <a:pt x="27" y="22"/>
                  <a:pt x="27" y="22"/>
                  <a:pt x="27" y="22"/>
                </a:cubicBezTo>
                <a:cubicBezTo>
                  <a:pt x="7" y="22"/>
                  <a:pt x="7" y="22"/>
                  <a:pt x="7" y="22"/>
                </a:cubicBezTo>
                <a:cubicBezTo>
                  <a:pt x="4" y="22"/>
                  <a:pt x="0" y="26"/>
                  <a:pt x="0" y="29"/>
                </a:cubicBezTo>
                <a:cubicBezTo>
                  <a:pt x="0" y="68"/>
                  <a:pt x="0" y="68"/>
                  <a:pt x="0" y="68"/>
                </a:cubicBezTo>
                <a:cubicBezTo>
                  <a:pt x="0" y="79"/>
                  <a:pt x="5" y="90"/>
                  <a:pt x="12" y="97"/>
                </a:cubicBezTo>
                <a:cubicBezTo>
                  <a:pt x="12" y="97"/>
                  <a:pt x="12" y="97"/>
                  <a:pt x="12" y="97"/>
                </a:cubicBezTo>
                <a:cubicBezTo>
                  <a:pt x="19" y="104"/>
                  <a:pt x="27" y="108"/>
                  <a:pt x="37" y="109"/>
                </a:cubicBezTo>
                <a:cubicBezTo>
                  <a:pt x="48" y="125"/>
                  <a:pt x="65" y="137"/>
                  <a:pt x="85" y="139"/>
                </a:cubicBezTo>
                <a:cubicBezTo>
                  <a:pt x="85" y="157"/>
                  <a:pt x="85" y="157"/>
                  <a:pt x="85" y="157"/>
                </a:cubicBezTo>
                <a:cubicBezTo>
                  <a:pt x="54" y="157"/>
                  <a:pt x="54" y="157"/>
                  <a:pt x="54" y="157"/>
                </a:cubicBezTo>
                <a:cubicBezTo>
                  <a:pt x="50" y="157"/>
                  <a:pt x="47" y="160"/>
                  <a:pt x="47" y="164"/>
                </a:cubicBezTo>
                <a:cubicBezTo>
                  <a:pt x="47" y="167"/>
                  <a:pt x="50" y="171"/>
                  <a:pt x="54" y="171"/>
                </a:cubicBezTo>
                <a:cubicBezTo>
                  <a:pt x="130" y="171"/>
                  <a:pt x="130" y="171"/>
                  <a:pt x="130" y="171"/>
                </a:cubicBezTo>
                <a:cubicBezTo>
                  <a:pt x="134" y="171"/>
                  <a:pt x="137" y="167"/>
                  <a:pt x="137" y="164"/>
                </a:cubicBezTo>
                <a:cubicBezTo>
                  <a:pt x="137" y="160"/>
                  <a:pt x="134" y="157"/>
                  <a:pt x="130" y="157"/>
                </a:cubicBezTo>
                <a:cubicBezTo>
                  <a:pt x="99" y="157"/>
                  <a:pt x="99" y="157"/>
                  <a:pt x="99" y="157"/>
                </a:cubicBezTo>
                <a:cubicBezTo>
                  <a:pt x="99" y="139"/>
                  <a:pt x="99" y="139"/>
                  <a:pt x="99" y="139"/>
                </a:cubicBezTo>
                <a:cubicBezTo>
                  <a:pt x="119" y="137"/>
                  <a:pt x="137" y="125"/>
                  <a:pt x="147" y="109"/>
                </a:cubicBezTo>
                <a:cubicBezTo>
                  <a:pt x="157" y="108"/>
                  <a:pt x="165" y="104"/>
                  <a:pt x="171" y="98"/>
                </a:cubicBezTo>
                <a:cubicBezTo>
                  <a:pt x="172" y="97"/>
                  <a:pt x="172" y="97"/>
                  <a:pt x="172" y="97"/>
                </a:cubicBezTo>
                <a:cubicBezTo>
                  <a:pt x="179" y="90"/>
                  <a:pt x="184" y="79"/>
                  <a:pt x="184" y="68"/>
                </a:cubicBezTo>
                <a:cubicBezTo>
                  <a:pt x="184" y="29"/>
                  <a:pt x="184" y="29"/>
                  <a:pt x="184" y="29"/>
                </a:cubicBezTo>
                <a:cubicBezTo>
                  <a:pt x="184" y="26"/>
                  <a:pt x="181" y="22"/>
                  <a:pt x="177" y="22"/>
                </a:cubicBezTo>
                <a:close/>
                <a:moveTo>
                  <a:pt x="22" y="87"/>
                </a:moveTo>
                <a:cubicBezTo>
                  <a:pt x="22" y="87"/>
                  <a:pt x="22" y="87"/>
                  <a:pt x="22" y="87"/>
                </a:cubicBezTo>
                <a:cubicBezTo>
                  <a:pt x="17" y="82"/>
                  <a:pt x="15" y="76"/>
                  <a:pt x="15" y="68"/>
                </a:cubicBezTo>
                <a:cubicBezTo>
                  <a:pt x="15" y="36"/>
                  <a:pt x="15" y="36"/>
                  <a:pt x="15" y="36"/>
                </a:cubicBezTo>
                <a:cubicBezTo>
                  <a:pt x="27" y="36"/>
                  <a:pt x="27" y="36"/>
                  <a:pt x="27" y="36"/>
                </a:cubicBezTo>
                <a:cubicBezTo>
                  <a:pt x="27" y="75"/>
                  <a:pt x="27" y="75"/>
                  <a:pt x="27" y="75"/>
                </a:cubicBezTo>
                <a:cubicBezTo>
                  <a:pt x="27" y="81"/>
                  <a:pt x="28" y="87"/>
                  <a:pt x="29" y="92"/>
                </a:cubicBezTo>
                <a:cubicBezTo>
                  <a:pt x="27" y="91"/>
                  <a:pt x="24" y="89"/>
                  <a:pt x="22" y="87"/>
                </a:cubicBezTo>
                <a:close/>
                <a:moveTo>
                  <a:pt x="143" y="74"/>
                </a:moveTo>
                <a:cubicBezTo>
                  <a:pt x="143" y="74"/>
                  <a:pt x="143" y="74"/>
                  <a:pt x="143" y="74"/>
                </a:cubicBezTo>
                <a:cubicBezTo>
                  <a:pt x="143" y="75"/>
                  <a:pt x="143" y="75"/>
                  <a:pt x="143" y="75"/>
                </a:cubicBezTo>
                <a:cubicBezTo>
                  <a:pt x="143" y="83"/>
                  <a:pt x="141" y="91"/>
                  <a:pt x="138" y="97"/>
                </a:cubicBezTo>
                <a:cubicBezTo>
                  <a:pt x="138" y="98"/>
                  <a:pt x="138" y="98"/>
                  <a:pt x="138" y="98"/>
                </a:cubicBezTo>
                <a:cubicBezTo>
                  <a:pt x="129" y="114"/>
                  <a:pt x="111" y="125"/>
                  <a:pt x="92" y="125"/>
                </a:cubicBezTo>
                <a:cubicBezTo>
                  <a:pt x="73" y="125"/>
                  <a:pt x="55" y="114"/>
                  <a:pt x="47" y="98"/>
                </a:cubicBezTo>
                <a:cubicBezTo>
                  <a:pt x="46" y="97"/>
                  <a:pt x="46" y="97"/>
                  <a:pt x="46" y="97"/>
                </a:cubicBezTo>
                <a:cubicBezTo>
                  <a:pt x="43" y="90"/>
                  <a:pt x="41" y="83"/>
                  <a:pt x="41" y="74"/>
                </a:cubicBezTo>
                <a:cubicBezTo>
                  <a:pt x="41" y="74"/>
                  <a:pt x="41" y="74"/>
                  <a:pt x="41" y="74"/>
                </a:cubicBezTo>
                <a:cubicBezTo>
                  <a:pt x="41" y="74"/>
                  <a:pt x="41" y="74"/>
                  <a:pt x="41" y="74"/>
                </a:cubicBezTo>
                <a:cubicBezTo>
                  <a:pt x="41" y="14"/>
                  <a:pt x="41" y="14"/>
                  <a:pt x="41" y="14"/>
                </a:cubicBezTo>
                <a:cubicBezTo>
                  <a:pt x="143" y="14"/>
                  <a:pt x="143" y="14"/>
                  <a:pt x="143" y="14"/>
                </a:cubicBezTo>
                <a:cubicBezTo>
                  <a:pt x="143" y="74"/>
                  <a:pt x="143" y="74"/>
                  <a:pt x="143" y="74"/>
                </a:cubicBezTo>
                <a:close/>
                <a:moveTo>
                  <a:pt x="170" y="68"/>
                </a:moveTo>
                <a:cubicBezTo>
                  <a:pt x="170" y="68"/>
                  <a:pt x="170" y="68"/>
                  <a:pt x="170" y="68"/>
                </a:cubicBezTo>
                <a:cubicBezTo>
                  <a:pt x="170" y="76"/>
                  <a:pt x="167" y="82"/>
                  <a:pt x="162" y="87"/>
                </a:cubicBezTo>
                <a:cubicBezTo>
                  <a:pt x="161" y="88"/>
                  <a:pt x="161" y="88"/>
                  <a:pt x="161" y="88"/>
                </a:cubicBezTo>
                <a:cubicBezTo>
                  <a:pt x="159" y="89"/>
                  <a:pt x="157" y="91"/>
                  <a:pt x="155" y="92"/>
                </a:cubicBezTo>
                <a:cubicBezTo>
                  <a:pt x="157" y="87"/>
                  <a:pt x="157" y="81"/>
                  <a:pt x="158" y="75"/>
                </a:cubicBezTo>
                <a:cubicBezTo>
                  <a:pt x="158" y="74"/>
                  <a:pt x="158" y="74"/>
                  <a:pt x="158" y="74"/>
                </a:cubicBezTo>
                <a:cubicBezTo>
                  <a:pt x="158" y="36"/>
                  <a:pt x="158" y="36"/>
                  <a:pt x="158" y="36"/>
                </a:cubicBezTo>
                <a:cubicBezTo>
                  <a:pt x="170" y="36"/>
                  <a:pt x="170" y="36"/>
                  <a:pt x="170" y="36"/>
                </a:cubicBezTo>
                <a:cubicBezTo>
                  <a:pt x="170" y="68"/>
                  <a:pt x="170" y="68"/>
                  <a:pt x="170" y="6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77388"/>
</p:tagLst>
</file>

<file path=ppt/tags/tag10.xml><?xml version="1.0" encoding="utf-8"?>
<p:tagLst xmlns:p="http://schemas.openxmlformats.org/presentationml/2006/main">
  <p:tag name="PA" val="v3.0.1"/>
</p:tagLst>
</file>

<file path=ppt/tags/tag100.xml><?xml version="1.0" encoding="utf-8"?>
<p:tagLst xmlns:p="http://schemas.openxmlformats.org/presentationml/2006/main">
  <p:tag name="PA" val="v3.0.1"/>
</p:tagLst>
</file>

<file path=ppt/tags/tag101.xml><?xml version="1.0" encoding="utf-8"?>
<p:tagLst xmlns:p="http://schemas.openxmlformats.org/presentationml/2006/main">
  <p:tag name="PA" val="v3.0.1"/>
</p:tagLst>
</file>

<file path=ppt/tags/tag102.xml><?xml version="1.0" encoding="utf-8"?>
<p:tagLst xmlns:p="http://schemas.openxmlformats.org/presentationml/2006/main">
  <p:tag name="PA" val="v3.0.1"/>
</p:tagLst>
</file>

<file path=ppt/tags/tag103.xml><?xml version="1.0" encoding="utf-8"?>
<p:tagLst xmlns:p="http://schemas.openxmlformats.org/presentationml/2006/main">
  <p:tag name="PA" val="v3.0.1"/>
</p:tagLst>
</file>

<file path=ppt/tags/tag104.xml><?xml version="1.0" encoding="utf-8"?>
<p:tagLst xmlns:p="http://schemas.openxmlformats.org/presentationml/2006/main">
  <p:tag name="PA" val="v3.0.1"/>
</p:tagLst>
</file>

<file path=ppt/tags/tag105.xml><?xml version="1.0" encoding="utf-8"?>
<p:tagLst xmlns:p="http://schemas.openxmlformats.org/presentationml/2006/main">
  <p:tag name="PA" val="v3.0.1"/>
</p:tagLst>
</file>

<file path=ppt/tags/tag106.xml><?xml version="1.0" encoding="utf-8"?>
<p:tagLst xmlns:p="http://schemas.openxmlformats.org/presentationml/2006/main">
  <p:tag name="PA" val="v3.0.1"/>
</p:tagLst>
</file>

<file path=ppt/tags/tag107.xml><?xml version="1.0" encoding="utf-8"?>
<p:tagLst xmlns:p="http://schemas.openxmlformats.org/presentationml/2006/main">
  <p:tag name="PA" val="v3.0.1"/>
</p:tagLst>
</file>

<file path=ppt/tags/tag108.xml><?xml version="1.0" encoding="utf-8"?>
<p:tagLst xmlns:p="http://schemas.openxmlformats.org/presentationml/2006/main">
  <p:tag name="PA" val="v3.0.1"/>
</p:tagLst>
</file>

<file path=ppt/tags/tag109.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10.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MH" val="20180415163518"/>
  <p:tag name="MH_LIBRARY" val="GRAPHIC"/>
  <p:tag name="MH_TYPE" val="Other"/>
  <p:tag name="MH_ORDER" val="1"/>
</p:tagLst>
</file>

<file path=ppt/tags/tag19.xml><?xml version="1.0" encoding="utf-8"?>
<p:tagLst xmlns:p="http://schemas.openxmlformats.org/presentationml/2006/main">
  <p:tag name="MH" val="20180415163518"/>
  <p:tag name="MH_LIBRARY" val="GRAPHIC"/>
  <p:tag name="MH_TYPE" val="Other"/>
  <p:tag name="MH_ORDER" val="2"/>
</p:tagLst>
</file>

<file path=ppt/tags/tag2.xml><?xml version="1.0" encoding="utf-8"?>
<p:tagLst xmlns:p="http://schemas.openxmlformats.org/presentationml/2006/main">
  <p:tag name="KSO_WM_TAG_VERSION" val="1.0"/>
  <p:tag name="KSO_WM_TEMPLATE_CATEGORY" val="custom"/>
  <p:tag name="KSO_WM_TEMPLATE_INDEX" val="20177388"/>
</p:tagLst>
</file>

<file path=ppt/tags/tag20.xml><?xml version="1.0" encoding="utf-8"?>
<p:tagLst xmlns:p="http://schemas.openxmlformats.org/presentationml/2006/main">
  <p:tag name="MH" val="20180415163518"/>
  <p:tag name="MH_LIBRARY" val="GRAPHIC"/>
  <p:tag name="MH_TYPE" val="Other"/>
  <p:tag name="MH_ORDER" val="3"/>
</p:tagLst>
</file>

<file path=ppt/tags/tag21.xml><?xml version="1.0" encoding="utf-8"?>
<p:tagLst xmlns:p="http://schemas.openxmlformats.org/presentationml/2006/main">
  <p:tag name="MH" val="20180415163518"/>
  <p:tag name="MH_LIBRARY" val="GRAPHIC"/>
  <p:tag name="MH_TYPE" val="Other"/>
  <p:tag name="MH_ORDER" val="4"/>
</p:tagLst>
</file>

<file path=ppt/tags/tag22.xml><?xml version="1.0" encoding="utf-8"?>
<p:tagLst xmlns:p="http://schemas.openxmlformats.org/presentationml/2006/main">
  <p:tag name="MH" val="20180415163518"/>
  <p:tag name="MH_LIBRARY" val="GRAPHIC"/>
  <p:tag name="MH_TYPE" val="Other"/>
  <p:tag name="MH_ORDER" val="5"/>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6"/>
  <p:tag name="KSO_WM_UNIT_ISCONTENTSTITLE" val="0"/>
  <p:tag name="KSO_WM_UNIT_HIGHLIGHT" val="0"/>
  <p:tag name="KSO_WM_UNIT_COMPATIBLE" val="0"/>
  <p:tag name="KSO_WM_UNIT_CLEAR" val="0"/>
  <p:tag name="KSO_WM_UNIT_PRESET_TEXT" val="绽放本该属于你的光芒"/>
  <p:tag name="KSO_WM_TEMPLATE_CATEGORY" val="custom"/>
  <p:tag name="KSO_WM_TEMPLATE_INDEX" val="20177388"/>
  <p:tag name="KSO_WM_UNIT_ID" val="custom20177388_1*a*1"/>
</p:tagLst>
</file>

<file path=ppt/tags/tag26.xml><?xml version="1.0" encoding="utf-8"?>
<p:tagLst xmlns:p="http://schemas.openxmlformats.org/presentationml/2006/main">
  <p:tag name="KSO_WM_TAG_VERSION" val="1.0"/>
  <p:tag name="KSO_WM_BEAUTIFY_FLAG" val="#wm#"/>
  <p:tag name="KSO_WM_UNIT_TYPE" val="b"/>
  <p:tag name="KSO_WM_UNIT_INDEX" val="1"/>
  <p:tag name="KSO_WM_UNIT_LAYERLEVEL" val="1"/>
  <p:tag name="KSO_WM_UNIT_VALUE" val="30"/>
  <p:tag name="KSO_WM_UNIT_ISCONTENTSTITLE" val="0"/>
  <p:tag name="KSO_WM_UNIT_HIGHLIGHT" val="0"/>
  <p:tag name="KSO_WM_UNIT_COMPATIBLE" val="0"/>
  <p:tag name="KSO_WM_UNIT_CLEAR" val="0"/>
  <p:tag name="KSO_WM_UNIT_PRESET_TEXT_INDEX" val="1"/>
  <p:tag name="KSO_WM_UNIT_PRESET_TEXT_LEN" val="10"/>
  <p:tag name="KSO_WM_TEMPLATE_CATEGORY" val="custom"/>
  <p:tag name="KSO_WM_TEMPLATE_INDEX" val="20177388"/>
  <p:tag name="KSO_WM_UNIT_ID" val="custom20177388_1*b*1"/>
</p:tagLst>
</file>

<file path=ppt/tags/tag27.xml><?xml version="1.0" encoding="utf-8"?>
<p:tagLst xmlns:p="http://schemas.openxmlformats.org/presentationml/2006/main">
  <p:tag name="KSO_WM_TEMPLATE_CATEGORY" val="custom"/>
  <p:tag name="KSO_WM_TEMPLATE_INDEX" val="20177388"/>
  <p:tag name="KSO_WM_UNIT_ID" val="custom20177388_1"/>
</p:tagLst>
</file>

<file path=ppt/tags/tag28.xml><?xml version="1.0" encoding="utf-8"?>
<p:tagLst xmlns:p="http://schemas.openxmlformats.org/presentationml/2006/main">
  <p:tag name="KSO_WM_TAG_VERSION" val="1.0"/>
  <p:tag name="KSO_WM_SLIDE_ITEM_CNT" val="3"/>
  <p:tag name="KSO_WM_SLIDE_LAYOUT" val="a_b_j"/>
  <p:tag name="KSO_WM_SLIDE_LAYOUT_CNT" val="1_1_1"/>
  <p:tag name="KSO_WM_SLIDE_TYPE" val="title"/>
  <p:tag name="KSO_WM_BEAUTIFY_FLAG" val="#wm#"/>
  <p:tag name="KSO_WM_COMBINE_RELATE_SLIDE_ID" val="background20176858_1"/>
  <p:tag name="KSO_WM_TEMPLATE_CATEGORY" val="custom"/>
  <p:tag name="KSO_WM_TEMPLATE_INDEX" val="20177388"/>
  <p:tag name="KSO_WM_SLIDE_ID" val="custom20177388_1"/>
  <p:tag name="KSO_WM_SLIDE_INDEX" val="1"/>
  <p:tag name="KSO_WM_TEMPLATE_SUBCATEGORY" val="combine"/>
  <p:tag name="KSO_WM_TEMPLATE_THUMBS_INDEX" val="1、4、5、6、9、10、16、17、23、33、"/>
  <p:tag name="KSO_WM_DIAGRAM_GROUP_CODE" val="-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KSO_WM_TAG_VERSION" val="1.0"/>
  <p:tag name="KSO_WM_BEAUTIFY_FLAG" val="#wm#"/>
  <p:tag name="KSO_WM_COMBINE_RELATE_SLIDE_ID" val="background20176858_1"/>
  <p:tag name="KSO_WM_TEMPLATE_CATEGORY" val="custom"/>
  <p:tag name="KSO_WM_TEMPLATE_INDEX" val="20177388"/>
  <p:tag name="KSO_WM_TEMPLATE_SUBCATEGORY" val="combine"/>
  <p:tag name="KSO_WM_TEMPLATE_THUMBS_INDEX" val="1、4、5、6、9、10、16、17、23、33"/>
</p:tagLst>
</file>

<file path=ppt/tags/tag30.xml><?xml version="1.0" encoding="utf-8"?>
<p:tagLst xmlns:p="http://schemas.openxmlformats.org/presentationml/2006/main">
  <p:tag name="KSO_WM_TAG_VERSION" val="1.0"/>
  <p:tag name="KSO_WM_BEAUTIFY_FLAG" val="#wm#"/>
  <p:tag name="KSO_WM_UNIT_TYPE" val="i"/>
  <p:tag name="KSO_WM_UNIT_INDEX" val="0"/>
  <p:tag name="KSO_WM_TEMPLATE_CATEGORY" val="custom"/>
  <p:tag name="KSO_WM_TEMPLATE_INDEX" val="20177388"/>
  <p:tag name="KSO_WM_UNIT_ID" val="custom20177388_32*i*0"/>
</p:tagLst>
</file>

<file path=ppt/tags/tag31.xml><?xml version="1.0" encoding="utf-8"?>
<p:tagLst xmlns:p="http://schemas.openxmlformats.org/presentationml/2006/main">
  <p:tag name="KSO_WM_TAG_VERSION" val="1.0"/>
  <p:tag name="KSO_WM_BEAUTIFY_FLAG" val="#wm#"/>
  <p:tag name="KSO_WM_UNIT_TYPE" val="i"/>
  <p:tag name="KSO_WM_UNIT_INDEX" val="1"/>
  <p:tag name="KSO_WM_TEMPLATE_CATEGORY" val="custom"/>
  <p:tag name="KSO_WM_TEMPLATE_INDEX" val="20177388"/>
  <p:tag name="KSO_WM_UNIT_ID" val="custom20177388_32*i*1"/>
</p:tagLst>
</file>

<file path=ppt/tags/tag32.xml><?xml version="1.0" encoding="utf-8"?>
<p:tagLst xmlns:p="http://schemas.openxmlformats.org/presentationml/2006/main">
  <p:tag name="KSO_WM_TAG_VERSION" val="1.0"/>
  <p:tag name="KSO_WM_BEAUTIFY_FLAG" val="#wm#"/>
  <p:tag name="KSO_WM_UNIT_PRESET_TEXT_LEN" val="120"/>
  <p:tag name="KSO_WM_UNIT_PRESET_TEXT_INDEX" val="2"/>
  <p:tag name="KSO_WM_UNIT_CLEAR" val="0"/>
  <p:tag name="KSO_WM_UNIT_COMPATIBLE" val="0"/>
  <p:tag name="KSO_WM_UNIT_HIGHLIGHT" val="0"/>
  <p:tag name="KSO_WM_UNIT_VALUE" val="155"/>
  <p:tag name="KSO_WM_UNIT_LAYERLEVEL" val="1"/>
  <p:tag name="KSO_WM_UNIT_INDEX" val="1"/>
  <p:tag name="KSO_WM_UNIT_TYPE" val="f"/>
  <p:tag name="KSO_WM_TEMPLATE_CATEGORY" val="custom"/>
  <p:tag name="KSO_WM_TEMPLATE_INDEX" val="20177388"/>
  <p:tag name="KSO_WM_UNIT_ID" val="custom20177388_32*f*1"/>
</p:tagLst>
</file>

<file path=ppt/tags/tag33.xml><?xml version="1.0" encoding="utf-8"?>
<p:tagLst xmlns:p="http://schemas.openxmlformats.org/presentationml/2006/main">
  <p:tag name="KSO_WM_TAG_VERSION" val="1.0"/>
  <p:tag name="KSO_WM_BEAUTIFY_FLAG" val="#wm#"/>
  <p:tag name="KSO_WM_UNIT_PRESET_TEXT_LEN" val="10"/>
  <p:tag name="KSO_WM_UNIT_PRESET_TEXT_INDEX" val="2"/>
  <p:tag name="KSO_WM_UNIT_CLEAR" val="0"/>
  <p:tag name="KSO_WM_UNIT_COMPATIBLE" val="1"/>
  <p:tag name="KSO_WM_UNIT_HIGHLIGHT" val="0"/>
  <p:tag name="KSO_WM_UNIT_VALUE" val="10"/>
  <p:tag name="KSO_WM_UNIT_LAYERLEVEL" val="1"/>
  <p:tag name="KSO_WM_UNIT_INDEX" val="1"/>
  <p:tag name="KSO_WM_UNIT_TYPE" val="g"/>
  <p:tag name="KSO_WM_TEMPLATE_CATEGORY" val="custom"/>
  <p:tag name="KSO_WM_TEMPLATE_INDEX" val="20177388"/>
  <p:tag name="KSO_WM_UNIT_ID" val="custom20177388_32*g*1"/>
  <p:tag name="KSO_WM_UNIT_RELATE_UNITID" val="custom20177388_32*f*1"/>
</p:tagLst>
</file>

<file path=ppt/tags/tag34.xml><?xml version="1.0" encoding="utf-8"?>
<p:tagLst xmlns:p="http://schemas.openxmlformats.org/presentationml/2006/main">
  <p:tag name="KSO_WM_TAG_VERSION" val="1.0"/>
  <p:tag name="KSO_WM_BEAUTIFY_FLAG" val="#wm#"/>
  <p:tag name="KSO_WM_UNIT_TYPE" val="i"/>
  <p:tag name="KSO_WM_UNIT_INDEX" val="4"/>
  <p:tag name="KSO_WM_TEMPLATE_CATEGORY" val="custom"/>
  <p:tag name="KSO_WM_TEMPLATE_INDEX" val="20177388"/>
  <p:tag name="KSO_WM_UNIT_ID" val="custom20177388_32*i*4"/>
</p:tagLst>
</file>

<file path=ppt/tags/tag35.xml><?xml version="1.0" encoding="utf-8"?>
<p:tagLst xmlns:p="http://schemas.openxmlformats.org/presentationml/2006/main">
  <p:tag name="KSO_WM_TAG_VERSION" val="1.0"/>
  <p:tag name="KSO_WM_BEAUTIFY_FLAG" val="#wm#"/>
  <p:tag name="KSO_WM_UNIT_TYPE" val="i"/>
  <p:tag name="KSO_WM_UNIT_INDEX" val="5"/>
  <p:tag name="KSO_WM_TEMPLATE_CATEGORY" val="custom"/>
  <p:tag name="KSO_WM_TEMPLATE_INDEX" val="20177388"/>
  <p:tag name="KSO_WM_UNIT_ID" val="custom20177388_32*i*5"/>
</p:tagLst>
</file>

<file path=ppt/tags/tag36.xml><?xml version="1.0" encoding="utf-8"?>
<p:tagLst xmlns:p="http://schemas.openxmlformats.org/presentationml/2006/main">
  <p:tag name="KSO_WM_TAG_VERSION" val="1.0"/>
  <p:tag name="KSO_WM_BEAUTIFY_FLAG" val="#wm#"/>
  <p:tag name="KSO_WM_UNIT_TYPE" val="i"/>
  <p:tag name="KSO_WM_UNIT_INDEX" val="6"/>
  <p:tag name="KSO_WM_TEMPLATE_CATEGORY" val="custom"/>
  <p:tag name="KSO_WM_TEMPLATE_INDEX" val="20177388"/>
  <p:tag name="KSO_WM_UNIT_ID" val="custom20177388_32*i*6"/>
</p:tagLst>
</file>

<file path=ppt/tags/tag37.xml><?xml version="1.0" encoding="utf-8"?>
<p:tagLst xmlns:p="http://schemas.openxmlformats.org/presentationml/2006/main">
  <p:tag name="KSO_WM_SLIDE_SIZE" val="701*286"/>
  <p:tag name="KSO_WM_SLIDE_POSITION" val="119*141"/>
  <p:tag name="KSO_WM_SLIDE_LAYOUT_CNT" val="1_1"/>
  <p:tag name="KSO_WM_SLIDE_LAYOUT" val="f_g"/>
  <p:tag name="KSO_WM_BEAUTIFY_FLAG" val="#wm#"/>
  <p:tag name="KSO_WM_SLIDE_TYPE" val="text"/>
  <p:tag name="KSO_WM_SLIDE_ITEM_CNT" val="2"/>
  <p:tag name="KSO_WM_TAG_VERSION" val="1.0"/>
  <p:tag name="KSO_WM_COMBINE_RELATE_SLIDE_ID" val="background20176858_13"/>
  <p:tag name="KSO_WM_TEMPLATE_CATEGORY" val="custom"/>
  <p:tag name="KSO_WM_TEMPLATE_INDEX" val="20177388"/>
  <p:tag name="KSO_WM_SLIDE_ID" val="custom20177388_32"/>
  <p:tag name="KSO_WM_SLIDE_INDEX" val="32"/>
  <p:tag name="KSO_WM_TEMPLATE_SUBCATEGORY" val="combine"/>
  <p:tag name="KSO_WM_DIAGRAM_GROUP_CODE" val="-1"/>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PA" val="v3.0.1"/>
</p:tagLst>
</file>

<file path=ppt/tags/tag46.xml><?xml version="1.0" encoding="utf-8"?>
<p:tagLst xmlns:p="http://schemas.openxmlformats.org/presentationml/2006/main">
  <p:tag name="PA" val="v3.0.1"/>
</p:tagLst>
</file>

<file path=ppt/tags/tag47.xml><?xml version="1.0" encoding="utf-8"?>
<p:tagLst xmlns:p="http://schemas.openxmlformats.org/presentationml/2006/main">
  <p:tag name="PA" val="v3.0.1"/>
</p:tagLst>
</file>

<file path=ppt/tags/tag48.xml><?xml version="1.0" encoding="utf-8"?>
<p:tagLst xmlns:p="http://schemas.openxmlformats.org/presentationml/2006/main">
  <p:tag name="PA" val="v3.0.1"/>
</p:tagLst>
</file>

<file path=ppt/tags/tag49.xml><?xml version="1.0" encoding="utf-8"?>
<p:tagLst xmlns:p="http://schemas.openxmlformats.org/presentationml/2006/main">
  <p:tag name="KSO_WM_TAG_VERSION" val="1.0"/>
  <p:tag name="KSO_WM_BEAUTIFY_FLAG" val="#wm#"/>
  <p:tag name="KSO_WM_UNIT_TYPE" val="q_h_i"/>
  <p:tag name="KSO_WM_UNIT_INDEX" val="1_2_1"/>
  <p:tag name="KSO_WM_UNIT_LAYERLEVEL" val="1_1_1"/>
  <p:tag name="KSO_WM_TEMPLATE_CATEGORY" val="custom"/>
  <p:tag name="KSO_WM_TEMPLATE_INDEX" val="20177388"/>
  <p:tag name="KSO_WM_DIAGRAM_GROUP_CODE" val="q1-1"/>
  <p:tag name="KSO_WM_UNIT_ID" val="custom20177388_24*q_h_i*1_2_1"/>
  <p:tag name="KSO_WM_UNIT_FILL_FORE_SCHEMECOLOR_INDEX" val="5"/>
  <p:tag name="KSO_WM_UNIT_FILL_TYPE" val="1"/>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PA" val="v3.0.1"/>
</p:tagLst>
</file>

<file path=ppt/tags/tag50.xml><?xml version="1.0" encoding="utf-8"?>
<p:tagLst xmlns:p="http://schemas.openxmlformats.org/presentationml/2006/main">
  <p:tag name="KSO_WM_TAG_VERSION" val="1.0"/>
  <p:tag name="KSO_WM_BEAUTIFY_FLAG" val="#wm#"/>
  <p:tag name="KSO_WM_UNIT_TYPE" val="q_h_i"/>
  <p:tag name="KSO_WM_UNIT_INDEX" val="1_3_1"/>
  <p:tag name="KSO_WM_UNIT_LAYERLEVEL" val="1_1_1"/>
  <p:tag name="KSO_WM_TEMPLATE_CATEGORY" val="custom"/>
  <p:tag name="KSO_WM_TEMPLATE_INDEX" val="20177388"/>
  <p:tag name="KSO_WM_DIAGRAM_GROUP_CODE" val="q1-1"/>
  <p:tag name="KSO_WM_UNIT_ID" val="custom20177388_24*q_h_i*1_3_1"/>
  <p:tag name="KSO_WM_UNIT_FILL_FORE_SCHEMECOLOR_INDEX" val="5"/>
  <p:tag name="KSO_WM_UNIT_FILL_TYPE" val="1"/>
  <p:tag name="KSO_WM_UNIT_TEXT_FILL_FORE_SCHEMECOLOR_INDEX" val="13"/>
  <p:tag name="KSO_WM_UNIT_TEXT_FILL_TYPE" val="1"/>
  <p:tag name="KSO_WM_UNIT_USESOURCEFORMAT_APPLY" val="1"/>
</p:tagLst>
</file>

<file path=ppt/tags/tag51.xml><?xml version="1.0" encoding="utf-8"?>
<p:tagLst xmlns:p="http://schemas.openxmlformats.org/presentationml/2006/main">
  <p:tag name="KSO_WM_TAG_VERSION" val="1.0"/>
  <p:tag name="KSO_WM_BEAUTIFY_FLAG" val="#wm#"/>
  <p:tag name="KSO_WM_UNIT_TYPE" val="q_h_i"/>
  <p:tag name="KSO_WM_UNIT_INDEX" val="1_1_1"/>
  <p:tag name="KSO_WM_UNIT_LAYERLEVEL" val="1_1_1"/>
  <p:tag name="KSO_WM_TEMPLATE_CATEGORY" val="custom"/>
  <p:tag name="KSO_WM_TEMPLATE_INDEX" val="20177388"/>
  <p:tag name="KSO_WM_DIAGRAM_GROUP_CODE" val="q1-1"/>
  <p:tag name="KSO_WM_UNIT_ID" val="custom20177388_24*q_h_i*1_1_1"/>
  <p:tag name="KSO_WM_UNIT_FILL_FORE_SCHEMECOLOR_INDEX" val="5"/>
  <p:tag name="KSO_WM_UNIT_FILL_TYPE" val="1"/>
  <p:tag name="KSO_WM_UNIT_TEXT_FILL_FORE_SCHEMECOLOR_INDEX" val="13"/>
  <p:tag name="KSO_WM_UNIT_TEXT_FILL_TYPE" val="1"/>
  <p:tag name="KSO_WM_UNIT_USESOURCEFORMAT_APPLY" val="1"/>
</p:tagLst>
</file>

<file path=ppt/tags/tag52.xml><?xml version="1.0" encoding="utf-8"?>
<p:tagLst xmlns:p="http://schemas.openxmlformats.org/presentationml/2006/main">
  <p:tag name="KSO_WM_TAG_VERSION" val="1.0"/>
  <p:tag name="KSO_WM_BEAUTIFY_FLAG" val="#wm#"/>
  <p:tag name="KSO_WM_UNIT_TYPE" val="q_h_a"/>
  <p:tag name="KSO_WM_UNIT_INDEX" val="1_1_1"/>
  <p:tag name="KSO_WM_UNIT_LAYERLEVEL" val="1_1_1"/>
  <p:tag name="KSO_WM_UNIT_VALUE" val="5"/>
  <p:tag name="KSO_WM_UNIT_HIGHLIGHT" val="0"/>
  <p:tag name="KSO_WM_UNIT_COMPATIBLE" val="0"/>
  <p:tag name="KSO_WM_UNIT_CLEAR" val="0"/>
  <p:tag name="KSO_WM_UNIT_PRESET_TEXT" val="媒体营销"/>
  <p:tag name="KSO_WM_TEMPLATE_CATEGORY" val="custom"/>
  <p:tag name="KSO_WM_TEMPLATE_INDEX" val="20177388"/>
  <p:tag name="KSO_WM_DIAGRAM_GROUP_CODE" val="q1-1"/>
  <p:tag name="KSO_WM_UNIT_ID" val="custom20177388_24*q_h_a*1_1_1"/>
  <p:tag name="KSO_WM_UNIT_TEXT_FILL_FORE_SCHEMECOLOR_INDEX" val="5"/>
  <p:tag name="KSO_WM_UNIT_TEXT_FILL_TYPE" val="1"/>
  <p:tag name="KSO_WM_UNIT_USESOURCEFORMAT_APPLY" val="1"/>
</p:tagLst>
</file>

<file path=ppt/tags/tag53.xml><?xml version="1.0" encoding="utf-8"?>
<p:tagLst xmlns:p="http://schemas.openxmlformats.org/presentationml/2006/main">
  <p:tag name="KSO_WM_TAG_VERSION" val="1.0"/>
  <p:tag name="KSO_WM_BEAUTIFY_FLAG" val="#wm#"/>
  <p:tag name="KSO_WM_UNIT_TYPE" val="q_h_f"/>
  <p:tag name="KSO_WM_UNIT_INDEX" val="1_1_1"/>
  <p:tag name="KSO_WM_UNIT_LAYERLEVEL" val="1_1_1"/>
  <p:tag name="KSO_WM_UNIT_VALUE" val="20"/>
  <p:tag name="KSO_WM_UNIT_HIGHLIGHT" val="0"/>
  <p:tag name="KSO_WM_UNIT_COMPATIBLE" val="0"/>
  <p:tag name="KSO_WM_UNIT_CLEAR" val="0"/>
  <p:tag name="KSO_WM_UNIT_PRESET_TEXT_INDEX" val="2"/>
  <p:tag name="KSO_WM_UNIT_PRESET_TEXT_LEN" val="20"/>
  <p:tag name="KSO_WM_TEMPLATE_CATEGORY" val="custom"/>
  <p:tag name="KSO_WM_TEMPLATE_INDEX" val="20177388"/>
  <p:tag name="KSO_WM_DIAGRAM_GROUP_CODE" val="q1-1"/>
  <p:tag name="KSO_WM_UNIT_ID" val="custom20177388_24*q_h_f*1_1_1"/>
  <p:tag name="KSO_WM_UNIT_TEXT_FILL_FORE_SCHEMECOLOR_INDEX" val="14"/>
  <p:tag name="KSO_WM_UNIT_TEXT_FILL_TYPE" val="1"/>
  <p:tag name="KSO_WM_UNIT_USESOURCEFORMAT_APPLY" val="1"/>
</p:tagLst>
</file>

<file path=ppt/tags/tag54.xml><?xml version="1.0" encoding="utf-8"?>
<p:tagLst xmlns:p="http://schemas.openxmlformats.org/presentationml/2006/main">
  <p:tag name="KSO_WM_TAG_VERSION" val="1.0"/>
  <p:tag name="KSO_WM_BEAUTIFY_FLAG" val="#wm#"/>
  <p:tag name="KSO_WM_UNIT_TYPE" val="q_h_a"/>
  <p:tag name="KSO_WM_UNIT_INDEX" val="1_2_1"/>
  <p:tag name="KSO_WM_UNIT_LAYERLEVEL" val="1_1_1"/>
  <p:tag name="KSO_WM_UNIT_VALUE" val="5"/>
  <p:tag name="KSO_WM_UNIT_HIGHLIGHT" val="0"/>
  <p:tag name="KSO_WM_UNIT_COMPATIBLE" val="0"/>
  <p:tag name="KSO_WM_UNIT_CLEAR" val="0"/>
  <p:tag name="KSO_WM_UNIT_PRESET_TEXT" val="网络营销"/>
  <p:tag name="KSO_WM_TEMPLATE_CATEGORY" val="custom"/>
  <p:tag name="KSO_WM_TEMPLATE_INDEX" val="20177388"/>
  <p:tag name="KSO_WM_DIAGRAM_GROUP_CODE" val="q1-1"/>
  <p:tag name="KSO_WM_UNIT_ID" val="custom20177388_24*q_h_a*1_2_1"/>
  <p:tag name="KSO_WM_UNIT_TEXT_FILL_FORE_SCHEMECOLOR_INDEX" val="5"/>
  <p:tag name="KSO_WM_UNIT_TEXT_FILL_TYPE" val="1"/>
  <p:tag name="KSO_WM_UNIT_USESOURCEFORMAT_APPLY" val="1"/>
</p:tagLst>
</file>

<file path=ppt/tags/tag55.xml><?xml version="1.0" encoding="utf-8"?>
<p:tagLst xmlns:p="http://schemas.openxmlformats.org/presentationml/2006/main">
  <p:tag name="KSO_WM_TAG_VERSION" val="1.0"/>
  <p:tag name="KSO_WM_BEAUTIFY_FLAG" val="#wm#"/>
  <p:tag name="KSO_WM_UNIT_TYPE" val="q_h_f"/>
  <p:tag name="KSO_WM_UNIT_INDEX" val="1_2_1"/>
  <p:tag name="KSO_WM_UNIT_LAYERLEVEL" val="1_1_1"/>
  <p:tag name="KSO_WM_UNIT_VALUE" val="20"/>
  <p:tag name="KSO_WM_UNIT_HIGHLIGHT" val="0"/>
  <p:tag name="KSO_WM_UNIT_COMPATIBLE" val="0"/>
  <p:tag name="KSO_WM_UNIT_CLEAR" val="0"/>
  <p:tag name="KSO_WM_UNIT_PRESET_TEXT_INDEX" val="2"/>
  <p:tag name="KSO_WM_UNIT_PRESET_TEXT_LEN" val="20"/>
  <p:tag name="KSO_WM_TEMPLATE_CATEGORY" val="custom"/>
  <p:tag name="KSO_WM_TEMPLATE_INDEX" val="20177388"/>
  <p:tag name="KSO_WM_DIAGRAM_GROUP_CODE" val="q1-1"/>
  <p:tag name="KSO_WM_UNIT_ID" val="custom20177388_24*q_h_f*1_2_1"/>
  <p:tag name="KSO_WM_UNIT_TEXT_FILL_FORE_SCHEMECOLOR_INDEX" val="14"/>
  <p:tag name="KSO_WM_UNIT_TEXT_FILL_TYPE" val="1"/>
  <p:tag name="KSO_WM_UNIT_USESOURCEFORMAT_APPLY" val="1"/>
</p:tagLst>
</file>

<file path=ppt/tags/tag56.xml><?xml version="1.0" encoding="utf-8"?>
<p:tagLst xmlns:p="http://schemas.openxmlformats.org/presentationml/2006/main">
  <p:tag name="KSO_WM_TAG_VERSION" val="1.0"/>
  <p:tag name="KSO_WM_BEAUTIFY_FLAG" val="#wm#"/>
  <p:tag name="KSO_WM_UNIT_TYPE" val="q_h_a"/>
  <p:tag name="KSO_WM_UNIT_INDEX" val="1_3_1"/>
  <p:tag name="KSO_WM_UNIT_LAYERLEVEL" val="1_1_1"/>
  <p:tag name="KSO_WM_UNIT_VALUE" val="5"/>
  <p:tag name="KSO_WM_UNIT_HIGHLIGHT" val="0"/>
  <p:tag name="KSO_WM_UNIT_COMPATIBLE" val="0"/>
  <p:tag name="KSO_WM_UNIT_CLEAR" val="0"/>
  <p:tag name="KSO_WM_UNIT_PRESET_TEXT" val="服务营销"/>
  <p:tag name="KSO_WM_TEMPLATE_CATEGORY" val="custom"/>
  <p:tag name="KSO_WM_TEMPLATE_INDEX" val="20177388"/>
  <p:tag name="KSO_WM_DIAGRAM_GROUP_CODE" val="q1-1"/>
  <p:tag name="KSO_WM_UNIT_ID" val="custom20177388_24*q_h_a*1_3_1"/>
  <p:tag name="KSO_WM_UNIT_TEXT_FILL_FORE_SCHEMECOLOR_INDEX" val="5"/>
  <p:tag name="KSO_WM_UNIT_TEXT_FILL_TYPE" val="1"/>
  <p:tag name="KSO_WM_UNIT_USESOURCEFORMAT_APPLY" val="1"/>
</p:tagLst>
</file>

<file path=ppt/tags/tag57.xml><?xml version="1.0" encoding="utf-8"?>
<p:tagLst xmlns:p="http://schemas.openxmlformats.org/presentationml/2006/main">
  <p:tag name="KSO_WM_TAG_VERSION" val="1.0"/>
  <p:tag name="KSO_WM_BEAUTIFY_FLAG" val="#wm#"/>
  <p:tag name="KSO_WM_UNIT_TYPE" val="q_h_f"/>
  <p:tag name="KSO_WM_UNIT_INDEX" val="1_3_1"/>
  <p:tag name="KSO_WM_UNIT_LAYERLEVEL" val="1_1_1"/>
  <p:tag name="KSO_WM_UNIT_VALUE" val="20"/>
  <p:tag name="KSO_WM_UNIT_HIGHLIGHT" val="0"/>
  <p:tag name="KSO_WM_UNIT_COMPATIBLE" val="0"/>
  <p:tag name="KSO_WM_UNIT_CLEAR" val="0"/>
  <p:tag name="KSO_WM_UNIT_PRESET_TEXT_INDEX" val="2"/>
  <p:tag name="KSO_WM_UNIT_PRESET_TEXT_LEN" val="20"/>
  <p:tag name="KSO_WM_TEMPLATE_CATEGORY" val="custom"/>
  <p:tag name="KSO_WM_TEMPLATE_INDEX" val="20177388"/>
  <p:tag name="KSO_WM_DIAGRAM_GROUP_CODE" val="q1-1"/>
  <p:tag name="KSO_WM_UNIT_ID" val="custom20177388_24*q_h_f*1_3_1"/>
  <p:tag name="KSO_WM_UNIT_TEXT_FILL_FORE_SCHEMECOLOR_INDEX" val="14"/>
  <p:tag name="KSO_WM_UNIT_TEXT_FILL_TYPE" val="1"/>
  <p:tag name="KSO_WM_UNIT_USESOURCEFORMAT_APPLY" val="1"/>
</p:tagLst>
</file>

<file path=ppt/tags/tag58.xml><?xml version="1.0" encoding="utf-8"?>
<p:tagLst xmlns:p="http://schemas.openxmlformats.org/presentationml/2006/main">
  <p:tag name="KSO_WM_TAG_VERSION" val="1.0"/>
  <p:tag name="KSO_WM_BEAUTIFY_FLAG" val="#wm#"/>
  <p:tag name="KSO_WM_UNIT_TYPE" val="q_h_i"/>
  <p:tag name="KSO_WM_UNIT_INDEX" val="1_1_2"/>
  <p:tag name="KSO_WM_UNIT_LAYERLEVEL" val="1_1_1"/>
  <p:tag name="KSO_WM_TEMPLATE_CATEGORY" val="custom"/>
  <p:tag name="KSO_WM_TEMPLATE_INDEX" val="20177388"/>
  <p:tag name="KSO_WM_DIAGRAM_GROUP_CODE" val="q1-1"/>
  <p:tag name="KSO_WM_UNIT_ID" val="custom20177388_24*q_h_i*1_1_2"/>
  <p:tag name="KSO_WM_UNIT_LINE_FORE_SCHEMECOLOR_INDEX" val="5"/>
  <p:tag name="KSO_WM_UNIT_LINE_FILL_TYPE" val="2"/>
  <p:tag name="KSO_WM_UNIT_TEXT_FILL_FORE_SCHEMECOLOR_INDEX" val="2"/>
  <p:tag name="KSO_WM_UNIT_TEXT_FILL_TYPE" val="1"/>
  <p:tag name="KSO_WM_UNIT_USESOURCEFORMAT_APPLY" val="1"/>
</p:tagLst>
</file>

<file path=ppt/tags/tag59.xml><?xml version="1.0" encoding="utf-8"?>
<p:tagLst xmlns:p="http://schemas.openxmlformats.org/presentationml/2006/main">
  <p:tag name="KSO_WM_TAG_VERSION" val="1.0"/>
  <p:tag name="KSO_WM_BEAUTIFY_FLAG" val="#wm#"/>
  <p:tag name="KSO_WM_UNIT_TYPE" val="q_h_i"/>
  <p:tag name="KSO_WM_UNIT_INDEX" val="1_2_2"/>
  <p:tag name="KSO_WM_UNIT_LAYERLEVEL" val="1_1_1"/>
  <p:tag name="KSO_WM_TEMPLATE_CATEGORY" val="custom"/>
  <p:tag name="KSO_WM_TEMPLATE_INDEX" val="20177388"/>
  <p:tag name="KSO_WM_DIAGRAM_GROUP_CODE" val="q1-1"/>
  <p:tag name="KSO_WM_UNIT_ID" val="custom20177388_24*q_h_i*1_2_2"/>
  <p:tag name="KSO_WM_UNIT_LINE_FORE_SCHEMECOLOR_INDEX" val="5"/>
  <p:tag name="KSO_WM_UNIT_LINE_FILL_TYPE" val="2"/>
  <p:tag name="KSO_WM_UNIT_TEXT_FILL_FORE_SCHEMECOLOR_INDEX" val="2"/>
  <p:tag name="KSO_WM_UNIT_TEXT_FILL_TYPE" val="1"/>
  <p:tag name="KSO_WM_UNIT_USESOURCEFORMAT_APPLY" val="1"/>
</p:tagLst>
</file>

<file path=ppt/tags/tag6.xml><?xml version="1.0" encoding="utf-8"?>
<p:tagLst xmlns:p="http://schemas.openxmlformats.org/presentationml/2006/main">
  <p:tag name="PA" val="v3.0.1"/>
</p:tagLst>
</file>

<file path=ppt/tags/tag60.xml><?xml version="1.0" encoding="utf-8"?>
<p:tagLst xmlns:p="http://schemas.openxmlformats.org/presentationml/2006/main">
  <p:tag name="KSO_WM_TAG_VERSION" val="1.0"/>
  <p:tag name="KSO_WM_BEAUTIFY_FLAG" val="#wm#"/>
  <p:tag name="KSO_WM_UNIT_TYPE" val="q_h_i"/>
  <p:tag name="KSO_WM_UNIT_INDEX" val="1_3_2"/>
  <p:tag name="KSO_WM_UNIT_LAYERLEVEL" val="1_1_1"/>
  <p:tag name="KSO_WM_TEMPLATE_CATEGORY" val="custom"/>
  <p:tag name="KSO_WM_TEMPLATE_INDEX" val="20177388"/>
  <p:tag name="KSO_WM_DIAGRAM_GROUP_CODE" val="q1-1"/>
  <p:tag name="KSO_WM_UNIT_ID" val="custom20177388_24*q_h_i*1_3_2"/>
  <p:tag name="KSO_WM_UNIT_LINE_FORE_SCHEMECOLOR_INDEX" val="5"/>
  <p:tag name="KSO_WM_UNIT_LINE_FILL_TYPE" val="2"/>
  <p:tag name="KSO_WM_UNIT_TEXT_FILL_FORE_SCHEMECOLOR_INDEX" val="2"/>
  <p:tag name="KSO_WM_UNIT_TEXT_FILL_TYPE" val="1"/>
  <p:tag name="KSO_WM_UNIT_USESOURCEFORMAT_APPLY" val="1"/>
</p:tagLst>
</file>

<file path=ppt/tags/tag61.xml><?xml version="1.0" encoding="utf-8"?>
<p:tagLst xmlns:p="http://schemas.openxmlformats.org/presentationml/2006/main">
  <p:tag name="KSO_WM_TAG_VERSION" val="1.0"/>
  <p:tag name="KSO_WM_SLIDE_ITEM_CNT" val="3"/>
  <p:tag name="KSO_WM_SLIDE_LAYOUT" val="a_q"/>
  <p:tag name="KSO_WM_SLIDE_LAYOUT_CNT" val="1_1"/>
  <p:tag name="KSO_WM_SLIDE_TYPE" val="text"/>
  <p:tag name="KSO_WM_BEAUTIFY_FLAG" val="#wm#"/>
  <p:tag name="KSO_WM_SLIDE_POSITION" val="112*138"/>
  <p:tag name="KSO_WM_SLIDE_SIZE" val="764*321"/>
  <p:tag name="KSO_WM_COMBINE_RELATE_SLIDE_ID" val="diagram20170126_2"/>
  <p:tag name="KSO_WM_TEMPLATE_CATEGORY" val="custom"/>
  <p:tag name="KSO_WM_TEMPLATE_INDEX" val="20177388"/>
  <p:tag name="KSO_WM_SLIDE_ID" val="custom20177388_24"/>
  <p:tag name="KSO_WM_SLIDE_INDEX" val="24"/>
  <p:tag name="KSO_WM_DIAGRAM_GROUP_CODE" val="q1-1"/>
  <p:tag name="KSO_WM_TEMPLATE_SUBCATEGORY" val="combine"/>
</p:tagLst>
</file>

<file path=ppt/tags/tag62.xml><?xml version="1.0" encoding="utf-8"?>
<p:tagLst xmlns:p="http://schemas.openxmlformats.org/presentationml/2006/main">
  <p:tag name="PA" val="v3.0.1"/>
</p:tagLst>
</file>

<file path=ppt/tags/tag63.xml><?xml version="1.0" encoding="utf-8"?>
<p:tagLst xmlns:p="http://schemas.openxmlformats.org/presentationml/2006/main">
  <p:tag name="KSO_WM_TAG_VERSION" val="1.0"/>
  <p:tag name="KSO_WM_BEAUTIFY_FLAG" val="#wm#"/>
  <p:tag name="KSO_WM_UNIT_TYPE" val="h_a"/>
  <p:tag name="KSO_WM_UNIT_INDEX" val="1_1"/>
  <p:tag name="KSO_WM_UNIT_LAYERLEVEL" val="1_1"/>
  <p:tag name="KSO_WM_UNIT_VALUE" val="12"/>
  <p:tag name="KSO_WM_UNIT_HIGHLIGHT" val="0"/>
  <p:tag name="KSO_WM_UNIT_COMPATIBLE" val="0"/>
  <p:tag name="KSO_WM_UNIT_CLEAR" val="0"/>
  <p:tag name="KSO_WM_UNIT_PRESET_TEXT_INDEX" val="0"/>
  <p:tag name="KSO_WM_UNIT_PRESET_TEXT_LEN" val="9"/>
  <p:tag name="KSO_WM_TEMPLATE_CATEGORY" val="custom"/>
  <p:tag name="KSO_WM_TEMPLATE_INDEX" val="20177388"/>
  <p:tag name="KSO_WM_UNIT_ID" val="custom20177388_16*h_a*1_1"/>
</p:tagLst>
</file>

<file path=ppt/tags/tag64.xml><?xml version="1.0" encoding="utf-8"?>
<p:tagLst xmlns:p="http://schemas.openxmlformats.org/presentationml/2006/main">
  <p:tag name="KSO_WM_TAG_VERSION" val="1.0"/>
  <p:tag name="KSO_WM_BEAUTIFY_FLAG" val="#wm#"/>
  <p:tag name="KSO_WM_UNIT_TYPE" val="h_f"/>
  <p:tag name="KSO_WM_UNIT_INDEX" val="1_1"/>
  <p:tag name="KSO_WM_UNIT_LAYERLEVEL" val="1_1"/>
  <p:tag name="KSO_WM_UNIT_VALUE" val="105"/>
  <p:tag name="KSO_WM_UNIT_HIGHLIGHT" val="0"/>
  <p:tag name="KSO_WM_UNIT_COMPATIBLE" val="0"/>
  <p:tag name="KSO_WM_UNIT_CLEAR" val="0"/>
  <p:tag name="KSO_WM_UNIT_PRESET_TEXT_INDEX" val="2"/>
  <p:tag name="KSO_WM_UNIT_PRESET_TEXT_LEN" val="90"/>
  <p:tag name="KSO_WM_TEMPLATE_CATEGORY" val="custom"/>
  <p:tag name="KSO_WM_TEMPLATE_INDEX" val="20177388"/>
  <p:tag name="KSO_WM_UNIT_ID" val="custom20177388_16*h_f*1_1"/>
</p:tagLst>
</file>

<file path=ppt/tags/tag65.xml><?xml version="1.0" encoding="utf-8"?>
<p:tagLst xmlns:p="http://schemas.openxmlformats.org/presentationml/2006/main">
  <p:tag name="KSO_WM_TAG_VERSION" val="1.0"/>
  <p:tag name="KSO_WM_SLIDE_ITEM_CNT" val="3"/>
  <p:tag name="KSO_WM_SLIDE_LAYOUT" val="a_f_h_d"/>
  <p:tag name="KSO_WM_SLIDE_LAYOUT_CNT" val="1_1_1_1"/>
  <p:tag name="KSO_WM_SLIDE_TYPE" val="text"/>
  <p:tag name="KSO_WM_BEAUTIFY_FLAG" val="#wm#"/>
  <p:tag name="KSO_WM_SLIDE_POSITION" val="105*60"/>
  <p:tag name="KSO_WM_SLIDE_SIZE" val="755*364"/>
  <p:tag name="KSO_WM_COMBINE_RELATE_SLIDE_ID" val="background20176858_7"/>
  <p:tag name="KSO_WM_TEMPLATE_CATEGORY" val="custom"/>
  <p:tag name="KSO_WM_TEMPLATE_INDEX" val="20177388"/>
  <p:tag name="KSO_WM_SLIDE_ID" val="custom20177388_16"/>
  <p:tag name="KSO_WM_SLIDE_INDEX" val="16"/>
  <p:tag name="KSO_WM_TEMPLATE_SUBCATEGORY" val="combine"/>
  <p:tag name="KSO_WM_DIAGRAM_GROUP_CODE" val="-1"/>
</p:tagLst>
</file>

<file path=ppt/tags/tag66.xml><?xml version="1.0" encoding="utf-8"?>
<p:tagLst xmlns:p="http://schemas.openxmlformats.org/presentationml/2006/main">
  <p:tag name="KSO_WM_TAG_VERSION" val="1.0"/>
  <p:tag name="KSO_WM_BEAUTIFY_FLAG" val="#wm#"/>
  <p:tag name="KSO_WM_UNIT_TYPE" val="m_i"/>
  <p:tag name="KSO_WM_UNIT_INDEX" val="1_1"/>
  <p:tag name="KSO_WM_UNIT_LAYERLEVEL" val="1_1"/>
  <p:tag name="KSO_WM_TEMPLATE_CATEGORY" val="custom"/>
  <p:tag name="KSO_WM_TEMPLATE_INDEX" val="20177388"/>
  <p:tag name="KSO_WM_DIAGRAM_GROUP_CODE" val="m1-1"/>
  <p:tag name="KSO_WM_UNIT_ID" val="custom20177388_21*m_i*1_1"/>
  <p:tag name="KSO_WM_UNIT_LINE_FORE_SCHEMECOLOR_INDEX" val="5"/>
  <p:tag name="KSO_WM_UNIT_LINE_FILL_TYPE" val="2"/>
  <p:tag name="KSO_WM_UNIT_TEXT_FILL_FORE_SCHEMECOLOR_INDEX" val="2"/>
  <p:tag name="KSO_WM_UNIT_TEXT_FILL_TYPE" val="1"/>
  <p:tag name="KSO_WM_UNIT_USESOURCEFORMAT_APPLY" val="0"/>
</p:tagLst>
</file>

<file path=ppt/tags/tag67.xml><?xml version="1.0" encoding="utf-8"?>
<p:tagLst xmlns:p="http://schemas.openxmlformats.org/presentationml/2006/main">
  <p:tag name="KSO_WM_TAG_VERSION" val="1.0"/>
  <p:tag name="KSO_WM_BEAUTIFY_FLAG" val="#wm#"/>
  <p:tag name="KSO_WM_UNIT_TYPE" val="m_h_i"/>
  <p:tag name="KSO_WM_UNIT_INDEX" val="1_5_1"/>
  <p:tag name="KSO_WM_UNIT_LAYERLEVEL" val="1_1_1"/>
  <p:tag name="KSO_WM_TEMPLATE_CATEGORY" val="custom"/>
  <p:tag name="KSO_WM_TEMPLATE_INDEX" val="20177388"/>
  <p:tag name="KSO_WM_DIAGRAM_GROUP_CODE" val="m1-1"/>
  <p:tag name="KSO_WM_UNIT_ID" val="custom20177388_21*m_h_i*1_5_1"/>
  <p:tag name="KSO_WM_UNIT_FILL_FORE_SCHEMECOLOR_INDEX" val="5"/>
  <p:tag name="KSO_WM_UNIT_FILL_TYPE" val="1"/>
  <p:tag name="KSO_WM_UNIT_TEXT_FILL_FORE_SCHEMECOLOR_INDEX" val="13"/>
  <p:tag name="KSO_WM_UNIT_TEXT_FILL_TYPE" val="1"/>
  <p:tag name="KSO_WM_UNIT_USESOURCEFORMAT_APPLY" val="0"/>
</p:tagLst>
</file>

<file path=ppt/tags/tag68.xml><?xml version="1.0" encoding="utf-8"?>
<p:tagLst xmlns:p="http://schemas.openxmlformats.org/presentationml/2006/main">
  <p:tag name="KSO_WM_TAG_VERSION" val="1.0"/>
  <p:tag name="KSO_WM_BEAUTIFY_FLAG" val="#wm#"/>
  <p:tag name="KSO_WM_UNIT_TYPE" val="m_h_f"/>
  <p:tag name="KSO_WM_UNIT_INDEX" val="1_5_1"/>
  <p:tag name="KSO_WM_UNIT_LAYERLEVEL" val="1_1_1"/>
  <p:tag name="KSO_WM_UNIT_VALUE" val="21"/>
  <p:tag name="KSO_WM_UNIT_HIGHLIGHT" val="0"/>
  <p:tag name="KSO_WM_UNIT_COMPATIBLE" val="0"/>
  <p:tag name="KSO_WM_UNIT_CLEAR" val="0"/>
  <p:tag name="KSO_WM_UNIT_PRESET_TEXT_INDEX" val="2"/>
  <p:tag name="KSO_WM_UNIT_PRESET_TEXT_LEN" val="20"/>
  <p:tag name="KSO_WM_TEMPLATE_CATEGORY" val="custom"/>
  <p:tag name="KSO_WM_TEMPLATE_INDEX" val="20177388"/>
  <p:tag name="KSO_WM_DIAGRAM_GROUP_CODE" val="m1-1"/>
  <p:tag name="KSO_WM_UNIT_ID" val="custom20177388_21*m_h_f*1_5_1"/>
  <p:tag name="KSO_WM_UNIT_TEXT_FILL_FORE_SCHEMECOLOR_INDEX" val="14"/>
  <p:tag name="KSO_WM_UNIT_TEXT_FILL_TYPE" val="1"/>
  <p:tag name="KSO_WM_UNIT_USESOURCEFORMAT_APPLY" val="0"/>
</p:tagLst>
</file>

<file path=ppt/tags/tag69.xml><?xml version="1.0" encoding="utf-8"?>
<p:tagLst xmlns:p="http://schemas.openxmlformats.org/presentationml/2006/main">
  <p:tag name="KSO_WM_TAG_VERSION" val="1.0"/>
  <p:tag name="KSO_WM_BEAUTIFY_FLAG" val="#wm#"/>
  <p:tag name="KSO_WM_UNIT_TYPE" val="m_h_i"/>
  <p:tag name="KSO_WM_UNIT_INDEX" val="1_3_1"/>
  <p:tag name="KSO_WM_UNIT_LAYERLEVEL" val="1_1_1"/>
  <p:tag name="KSO_WM_TEMPLATE_CATEGORY" val="custom"/>
  <p:tag name="KSO_WM_TEMPLATE_INDEX" val="20177388"/>
  <p:tag name="KSO_WM_DIAGRAM_GROUP_CODE" val="m1-1"/>
  <p:tag name="KSO_WM_UNIT_ID" val="custom20177388_21*m_h_i*1_3_1"/>
  <p:tag name="KSO_WM_UNIT_FILL_FORE_SCHEMECOLOR_INDEX" val="5"/>
  <p:tag name="KSO_WM_UNIT_FILL_TYPE" val="1"/>
  <p:tag name="KSO_WM_UNIT_TEXT_FILL_FORE_SCHEMECOLOR_INDEX" val="13"/>
  <p:tag name="KSO_WM_UNIT_TEXT_FILL_TYPE" val="1"/>
  <p:tag name="KSO_WM_UNIT_USESOURCEFORMAT_APPLY" val="0"/>
</p:tagLst>
</file>

<file path=ppt/tags/tag7.xml><?xml version="1.0" encoding="utf-8"?>
<p:tagLst xmlns:p="http://schemas.openxmlformats.org/presentationml/2006/main">
  <p:tag name="PA" val="v3.0.1"/>
</p:tagLst>
</file>

<file path=ppt/tags/tag70.xml><?xml version="1.0" encoding="utf-8"?>
<p:tagLst xmlns:p="http://schemas.openxmlformats.org/presentationml/2006/main">
  <p:tag name="KSO_WM_TAG_VERSION" val="1.0"/>
  <p:tag name="KSO_WM_BEAUTIFY_FLAG" val="#wm#"/>
  <p:tag name="KSO_WM_UNIT_TYPE" val="m_h_f"/>
  <p:tag name="KSO_WM_UNIT_INDEX" val="1_3_1"/>
  <p:tag name="KSO_WM_UNIT_LAYERLEVEL" val="1_1_1"/>
  <p:tag name="KSO_WM_UNIT_VALUE" val="21"/>
  <p:tag name="KSO_WM_UNIT_HIGHLIGHT" val="0"/>
  <p:tag name="KSO_WM_UNIT_COMPATIBLE" val="0"/>
  <p:tag name="KSO_WM_UNIT_CLEAR" val="0"/>
  <p:tag name="KSO_WM_UNIT_PRESET_TEXT_INDEX" val="2"/>
  <p:tag name="KSO_WM_UNIT_PRESET_TEXT_LEN" val="20"/>
  <p:tag name="KSO_WM_TEMPLATE_CATEGORY" val="custom"/>
  <p:tag name="KSO_WM_TEMPLATE_INDEX" val="20177388"/>
  <p:tag name="KSO_WM_DIAGRAM_GROUP_CODE" val="m1-1"/>
  <p:tag name="KSO_WM_UNIT_ID" val="custom20177388_21*m_h_f*1_3_1"/>
  <p:tag name="KSO_WM_UNIT_TEXT_FILL_FORE_SCHEMECOLOR_INDEX" val="14"/>
  <p:tag name="KSO_WM_UNIT_TEXT_FILL_TYPE" val="1"/>
  <p:tag name="KSO_WM_UNIT_USESOURCEFORMAT_APPLY" val="0"/>
</p:tagLst>
</file>

<file path=ppt/tags/tag71.xml><?xml version="1.0" encoding="utf-8"?>
<p:tagLst xmlns:p="http://schemas.openxmlformats.org/presentationml/2006/main">
  <p:tag name="KSO_WM_TAG_VERSION" val="1.0"/>
  <p:tag name="KSO_WM_BEAUTIFY_FLAG" val="#wm#"/>
  <p:tag name="KSO_WM_UNIT_TYPE" val="m_h_i"/>
  <p:tag name="KSO_WM_UNIT_INDEX" val="1_1_1"/>
  <p:tag name="KSO_WM_UNIT_LAYERLEVEL" val="1_1_1"/>
  <p:tag name="KSO_WM_TEMPLATE_CATEGORY" val="custom"/>
  <p:tag name="KSO_WM_TEMPLATE_INDEX" val="20177388"/>
  <p:tag name="KSO_WM_DIAGRAM_GROUP_CODE" val="m1-1"/>
  <p:tag name="KSO_WM_UNIT_ID" val="custom20177388_21*m_h_i*1_1_1"/>
  <p:tag name="KSO_WM_UNIT_FILL_FORE_SCHEMECOLOR_INDEX" val="5"/>
  <p:tag name="KSO_WM_UNIT_FILL_TYPE" val="1"/>
  <p:tag name="KSO_WM_UNIT_TEXT_FILL_FORE_SCHEMECOLOR_INDEX" val="13"/>
  <p:tag name="KSO_WM_UNIT_TEXT_FILL_TYPE" val="1"/>
  <p:tag name="KSO_WM_UNIT_USESOURCEFORMAT_APPLY" val="0"/>
</p:tagLst>
</file>

<file path=ppt/tags/tag72.xml><?xml version="1.0" encoding="utf-8"?>
<p:tagLst xmlns:p="http://schemas.openxmlformats.org/presentationml/2006/main">
  <p:tag name="KSO_WM_TAG_VERSION" val="1.0"/>
  <p:tag name="KSO_WM_BEAUTIFY_FLAG" val="#wm#"/>
  <p:tag name="KSO_WM_UNIT_TYPE" val="m_h_f"/>
  <p:tag name="KSO_WM_UNIT_INDEX" val="1_1_1"/>
  <p:tag name="KSO_WM_UNIT_LAYERLEVEL" val="1_1_1"/>
  <p:tag name="KSO_WM_UNIT_VALUE" val="21"/>
  <p:tag name="KSO_WM_UNIT_HIGHLIGHT" val="0"/>
  <p:tag name="KSO_WM_UNIT_COMPATIBLE" val="0"/>
  <p:tag name="KSO_WM_UNIT_CLEAR" val="0"/>
  <p:tag name="KSO_WM_UNIT_PRESET_TEXT_INDEX" val="2"/>
  <p:tag name="KSO_WM_UNIT_PRESET_TEXT_LEN" val="20"/>
  <p:tag name="KSO_WM_TEMPLATE_CATEGORY" val="custom"/>
  <p:tag name="KSO_WM_TEMPLATE_INDEX" val="20177388"/>
  <p:tag name="KSO_WM_DIAGRAM_GROUP_CODE" val="m1-1"/>
  <p:tag name="KSO_WM_UNIT_ID" val="custom20177388_21*m_h_f*1_1_1"/>
  <p:tag name="KSO_WM_UNIT_TEXT_FILL_FORE_SCHEMECOLOR_INDEX" val="14"/>
  <p:tag name="KSO_WM_UNIT_TEXT_FILL_TYPE" val="1"/>
  <p:tag name="KSO_WM_UNIT_USESOURCEFORMAT_APPLY" val="0"/>
</p:tagLst>
</file>

<file path=ppt/tags/tag73.xml><?xml version="1.0" encoding="utf-8"?>
<p:tagLst xmlns:p="http://schemas.openxmlformats.org/presentationml/2006/main">
  <p:tag name="KSO_WM_TAG_VERSION" val="1.0"/>
  <p:tag name="KSO_WM_BEAUTIFY_FLAG" val="#wm#"/>
  <p:tag name="KSO_WM_UNIT_TYPE" val="m_h_i"/>
  <p:tag name="KSO_WM_UNIT_INDEX" val="1_4_1"/>
  <p:tag name="KSO_WM_UNIT_LAYERLEVEL" val="1_1_1"/>
  <p:tag name="KSO_WM_TEMPLATE_CATEGORY" val="custom"/>
  <p:tag name="KSO_WM_TEMPLATE_INDEX" val="20177388"/>
  <p:tag name="KSO_WM_DIAGRAM_GROUP_CODE" val="m1-1"/>
  <p:tag name="KSO_WM_UNIT_ID" val="custom20177388_21*m_h_i*1_4_1"/>
  <p:tag name="KSO_WM_UNIT_FILL_FORE_SCHEMECOLOR_INDEX" val="5"/>
  <p:tag name="KSO_WM_UNIT_FILL_TYPE" val="1"/>
  <p:tag name="KSO_WM_UNIT_TEXT_FILL_FORE_SCHEMECOLOR_INDEX" val="13"/>
  <p:tag name="KSO_WM_UNIT_TEXT_FILL_TYPE" val="1"/>
  <p:tag name="KSO_WM_UNIT_USESOURCEFORMAT_APPLY" val="0"/>
</p:tagLst>
</file>

<file path=ppt/tags/tag74.xml><?xml version="1.0" encoding="utf-8"?>
<p:tagLst xmlns:p="http://schemas.openxmlformats.org/presentationml/2006/main">
  <p:tag name="KSO_WM_TAG_VERSION" val="1.0"/>
  <p:tag name="KSO_WM_BEAUTIFY_FLAG" val="#wm#"/>
  <p:tag name="KSO_WM_UNIT_TYPE" val="m_h_f"/>
  <p:tag name="KSO_WM_UNIT_INDEX" val="1_4_1"/>
  <p:tag name="KSO_WM_UNIT_LAYERLEVEL" val="1_1_1"/>
  <p:tag name="KSO_WM_UNIT_VALUE" val="21"/>
  <p:tag name="KSO_WM_UNIT_HIGHLIGHT" val="0"/>
  <p:tag name="KSO_WM_UNIT_COMPATIBLE" val="0"/>
  <p:tag name="KSO_WM_UNIT_CLEAR" val="0"/>
  <p:tag name="KSO_WM_UNIT_PRESET_TEXT_INDEX" val="2"/>
  <p:tag name="KSO_WM_UNIT_PRESET_TEXT_LEN" val="20"/>
  <p:tag name="KSO_WM_TEMPLATE_CATEGORY" val="custom"/>
  <p:tag name="KSO_WM_TEMPLATE_INDEX" val="20177388"/>
  <p:tag name="KSO_WM_DIAGRAM_GROUP_CODE" val="m1-1"/>
  <p:tag name="KSO_WM_UNIT_ID" val="custom20177388_21*m_h_f*1_4_1"/>
  <p:tag name="KSO_WM_UNIT_TEXT_FILL_FORE_SCHEMECOLOR_INDEX" val="14"/>
  <p:tag name="KSO_WM_UNIT_TEXT_FILL_TYPE" val="1"/>
  <p:tag name="KSO_WM_UNIT_USESOURCEFORMAT_APPLY" val="0"/>
</p:tagLst>
</file>

<file path=ppt/tags/tag75.xml><?xml version="1.0" encoding="utf-8"?>
<p:tagLst xmlns:p="http://schemas.openxmlformats.org/presentationml/2006/main">
  <p:tag name="KSO_WM_TAG_VERSION" val="1.0"/>
  <p:tag name="KSO_WM_BEAUTIFY_FLAG" val="#wm#"/>
  <p:tag name="KSO_WM_UNIT_TYPE" val="i"/>
  <p:tag name="KSO_WM_UNIT_INDEX" val="11"/>
  <p:tag name="KSO_WM_TEMPLATE_CATEGORY" val="custom"/>
  <p:tag name="KSO_WM_TEMPLATE_INDEX" val="20177388"/>
  <p:tag name="KSO_WM_DIAGRAM_GROUP_CODE" val="m1_1"/>
  <p:tag name="KSO_WM_UNIT_ID" val="custom20177388_21*i*11"/>
  <p:tag name="KSO_WM_UNIT_FILL_FORE_SCHEMECOLOR_INDEX" val="8"/>
  <p:tag name="KSO_WM_UNIT_FILL_TYPE" val="1"/>
  <p:tag name="KSO_WM_UNIT_USESOURCEFORMAT_APPLY" val="0"/>
</p:tagLst>
</file>

<file path=ppt/tags/tag76.xml><?xml version="1.0" encoding="utf-8"?>
<p:tagLst xmlns:p="http://schemas.openxmlformats.org/presentationml/2006/main">
  <p:tag name="KSO_WM_TAG_VERSION" val="1.0"/>
  <p:tag name="KSO_WM_BEAUTIFY_FLAG" val="#wm#"/>
  <p:tag name="KSO_WM_UNIT_TYPE" val="m_i"/>
  <p:tag name="KSO_WM_UNIT_INDEX" val="1_2"/>
  <p:tag name="KSO_WM_UNIT_LAYERLEVEL" val="1_1"/>
  <p:tag name="KSO_WM_TEMPLATE_CATEGORY" val="custom"/>
  <p:tag name="KSO_WM_TEMPLATE_INDEX" val="20177388"/>
  <p:tag name="KSO_WM_DIAGRAM_GROUP_CODE" val="m1_1"/>
  <p:tag name="KSO_WM_UNIT_ID" val="custom20177388_21*m_i*1_2"/>
  <p:tag name="KSO_WM_UNIT_FILL_FORE_SCHEMECOLOR_INDEX" val="8"/>
  <p:tag name="KSO_WM_UNIT_FILL_TYPE" val="1"/>
  <p:tag name="KSO_WM_UNIT_TEXT_FILL_FORE_SCHEMECOLOR_INDEX" val="13"/>
  <p:tag name="KSO_WM_UNIT_TEXT_FILL_TYPE" val="1"/>
  <p:tag name="KSO_WM_UNIT_USESOURCEFORMAT_APPLY" val="0"/>
</p:tagLst>
</file>

<file path=ppt/tags/tag77.xml><?xml version="1.0" encoding="utf-8"?>
<p:tagLst xmlns:p="http://schemas.openxmlformats.org/presentationml/2006/main">
  <p:tag name="KSO_WM_TAG_VERSION" val="1.0"/>
  <p:tag name="KSO_WM_BEAUTIFY_FLAG" val="#wm#"/>
  <p:tag name="KSO_WM_UNIT_TYPE" val="m_i"/>
  <p:tag name="KSO_WM_UNIT_INDEX" val="1_3"/>
  <p:tag name="KSO_WM_UNIT_LAYERLEVEL" val="1_1"/>
  <p:tag name="KSO_WM_TEMPLATE_CATEGORY" val="custom"/>
  <p:tag name="KSO_WM_TEMPLATE_INDEX" val="20177388"/>
  <p:tag name="KSO_WM_DIAGRAM_GROUP_CODE" val="m1_1"/>
  <p:tag name="KSO_WM_UNIT_ID" val="custom20177388_21*m_i*1_3"/>
  <p:tag name="KSO_WM_UNIT_FILL_FORE_SCHEMECOLOR_INDEX" val="8"/>
  <p:tag name="KSO_WM_UNIT_FILL_TYPE" val="1"/>
  <p:tag name="KSO_WM_UNIT_TEXT_FILL_FORE_SCHEMECOLOR_INDEX" val="13"/>
  <p:tag name="KSO_WM_UNIT_TEXT_FILL_TYPE" val="1"/>
  <p:tag name="KSO_WM_UNIT_USESOURCEFORMAT_APPLY" val="0"/>
</p:tagLst>
</file>

<file path=ppt/tags/tag78.xml><?xml version="1.0" encoding="utf-8"?>
<p:tagLst xmlns:p="http://schemas.openxmlformats.org/presentationml/2006/main">
  <p:tag name="KSO_WM_TAG_VERSION" val="1.0"/>
  <p:tag name="KSO_WM_BEAUTIFY_FLAG" val="#wm#"/>
  <p:tag name="KSO_WM_UNIT_TYPE" val="m_i"/>
  <p:tag name="KSO_WM_UNIT_INDEX" val="1_4"/>
  <p:tag name="KSO_WM_UNIT_LAYERLEVEL" val="1_1"/>
  <p:tag name="KSO_WM_TEMPLATE_CATEGORY" val="custom"/>
  <p:tag name="KSO_WM_TEMPLATE_INDEX" val="20177388"/>
  <p:tag name="KSO_WM_DIAGRAM_GROUP_CODE" val="m1_1"/>
  <p:tag name="KSO_WM_UNIT_ID" val="custom20177388_21*m_i*1_4"/>
  <p:tag name="KSO_WM_UNIT_FILL_FORE_SCHEMECOLOR_INDEX" val="8"/>
  <p:tag name="KSO_WM_UNIT_FILL_TYPE" val="1"/>
  <p:tag name="KSO_WM_UNIT_TEXT_FILL_FORE_SCHEMECOLOR_INDEX" val="13"/>
  <p:tag name="KSO_WM_UNIT_TEXT_FILL_TYPE" val="1"/>
  <p:tag name="KSO_WM_UNIT_USESOURCEFORMAT_APPLY" val="0"/>
</p:tagLst>
</file>

<file path=ppt/tags/tag79.xml><?xml version="1.0" encoding="utf-8"?>
<p:tagLst xmlns:p="http://schemas.openxmlformats.org/presentationml/2006/main">
  <p:tag name="KSO_WM_TAG_VERSION" val="1.0"/>
  <p:tag name="KSO_WM_BEAUTIFY_FLAG" val="#wm#"/>
  <p:tag name="KSO_WM_UNIT_TYPE" val="m_i"/>
  <p:tag name="KSO_WM_UNIT_INDEX" val="1_5"/>
  <p:tag name="KSO_WM_UNIT_LAYERLEVEL" val="1_1"/>
  <p:tag name="KSO_WM_TEMPLATE_CATEGORY" val="custom"/>
  <p:tag name="KSO_WM_TEMPLATE_INDEX" val="20177388"/>
  <p:tag name="KSO_WM_DIAGRAM_GROUP_CODE" val="m1_1"/>
  <p:tag name="KSO_WM_UNIT_ID" val="custom20177388_21*m_i*1_5"/>
  <p:tag name="KSO_WM_UNIT_FILL_FORE_SCHEMECOLOR_INDEX" val="8"/>
  <p:tag name="KSO_WM_UNIT_FILL_TYPE" val="1"/>
  <p:tag name="KSO_WM_UNIT_TEXT_FILL_FORE_SCHEMECOLOR_INDEX" val="13"/>
  <p:tag name="KSO_WM_UNIT_TEXT_FILL_TYPE" val="1"/>
  <p:tag name="KSO_WM_UNIT_USESOURCEFORMAT_APPLY" val="0"/>
</p:tagLst>
</file>

<file path=ppt/tags/tag8.xml><?xml version="1.0" encoding="utf-8"?>
<p:tagLst xmlns:p="http://schemas.openxmlformats.org/presentationml/2006/main">
  <p:tag name="PA" val="v3.0.1"/>
</p:tagLst>
</file>

<file path=ppt/tags/tag80.xml><?xml version="1.0" encoding="utf-8"?>
<p:tagLst xmlns:p="http://schemas.openxmlformats.org/presentationml/2006/main">
  <p:tag name="KSO_WM_TAG_VERSION" val="1.0"/>
  <p:tag name="KSO_WM_BEAUTIFY_FLAG" val="#wm#"/>
  <p:tag name="KSO_WM_UNIT_TYPE" val="m_i"/>
  <p:tag name="KSO_WM_UNIT_INDEX" val="1_6"/>
  <p:tag name="KSO_WM_UNIT_LAYERLEVEL" val="1_1"/>
  <p:tag name="KSO_WM_TEMPLATE_CATEGORY" val="custom"/>
  <p:tag name="KSO_WM_TEMPLATE_INDEX" val="20177388"/>
  <p:tag name="KSO_WM_DIAGRAM_GROUP_CODE" val="m1_1"/>
  <p:tag name="KSO_WM_UNIT_ID" val="custom20177388_21*m_i*1_6"/>
  <p:tag name="KSO_WM_UNIT_FILL_FORE_SCHEMECOLOR_INDEX" val="8"/>
  <p:tag name="KSO_WM_UNIT_FILL_TYPE" val="1"/>
  <p:tag name="KSO_WM_UNIT_TEXT_FILL_FORE_SCHEMECOLOR_INDEX" val="13"/>
  <p:tag name="KSO_WM_UNIT_TEXT_FILL_TYPE" val="1"/>
  <p:tag name="KSO_WM_UNIT_USESOURCEFORMAT_APPLY" val="0"/>
</p:tagLst>
</file>

<file path=ppt/tags/tag81.xml><?xml version="1.0" encoding="utf-8"?>
<p:tagLst xmlns:p="http://schemas.openxmlformats.org/presentationml/2006/main">
  <p:tag name="KSO_WM_TAG_VERSION" val="1.0"/>
  <p:tag name="KSO_WM_BEAUTIFY_FLAG" val="#wm#"/>
  <p:tag name="KSO_WM_UNIT_TYPE" val="m_i"/>
  <p:tag name="KSO_WM_UNIT_INDEX" val="1_7"/>
  <p:tag name="KSO_WM_UNIT_LAYERLEVEL" val="1_1"/>
  <p:tag name="KSO_WM_TEMPLATE_CATEGORY" val="custom"/>
  <p:tag name="KSO_WM_TEMPLATE_INDEX" val="20177388"/>
  <p:tag name="KSO_WM_DIAGRAM_GROUP_CODE" val="m1_1"/>
  <p:tag name="KSO_WM_UNIT_ID" val="custom20177388_21*m_i*1_7"/>
  <p:tag name="KSO_WM_UNIT_FILL_FORE_SCHEMECOLOR_INDEX" val="8"/>
  <p:tag name="KSO_WM_UNIT_FILL_TYPE" val="1"/>
  <p:tag name="KSO_WM_UNIT_TEXT_FILL_FORE_SCHEMECOLOR_INDEX" val="13"/>
  <p:tag name="KSO_WM_UNIT_TEXT_FILL_TYPE" val="1"/>
  <p:tag name="KSO_WM_UNIT_USESOURCEFORMAT_APPLY" val="0"/>
</p:tagLst>
</file>

<file path=ppt/tags/tag82.xml><?xml version="1.0" encoding="utf-8"?>
<p:tagLst xmlns:p="http://schemas.openxmlformats.org/presentationml/2006/main">
  <p:tag name="KSO_WM_TAG_VERSION" val="1.0"/>
  <p:tag name="KSO_WM_BEAUTIFY_FLAG" val="#wm#"/>
  <p:tag name="KSO_WM_UNIT_TYPE" val="m_i"/>
  <p:tag name="KSO_WM_UNIT_INDEX" val="1_8"/>
  <p:tag name="KSO_WM_UNIT_LAYERLEVEL" val="1_1"/>
  <p:tag name="KSO_WM_TEMPLATE_CATEGORY" val="custom"/>
  <p:tag name="KSO_WM_TEMPLATE_INDEX" val="20177388"/>
  <p:tag name="KSO_WM_DIAGRAM_GROUP_CODE" val="m1_1"/>
  <p:tag name="KSO_WM_UNIT_ID" val="custom20177388_21*m_i*1_8"/>
  <p:tag name="KSO_WM_UNIT_FILL_FORE_SCHEMECOLOR_INDEX" val="8"/>
  <p:tag name="KSO_WM_UNIT_FILL_TYPE" val="1"/>
  <p:tag name="KSO_WM_UNIT_TEXT_FILL_FORE_SCHEMECOLOR_INDEX" val="13"/>
  <p:tag name="KSO_WM_UNIT_TEXT_FILL_TYPE" val="1"/>
  <p:tag name="KSO_WM_UNIT_USESOURCEFORMAT_APPLY" val="0"/>
</p:tagLst>
</file>

<file path=ppt/tags/tag83.xml><?xml version="1.0" encoding="utf-8"?>
<p:tagLst xmlns:p="http://schemas.openxmlformats.org/presentationml/2006/main">
  <p:tag name="KSO_WM_TAG_VERSION" val="1.0"/>
  <p:tag name="KSO_WM_BEAUTIFY_FLAG" val="#wm#"/>
  <p:tag name="KSO_WM_UNIT_TYPE" val="m_i"/>
  <p:tag name="KSO_WM_UNIT_INDEX" val="1_9"/>
  <p:tag name="KSO_WM_UNIT_LAYERLEVEL" val="1_1"/>
  <p:tag name="KSO_WM_TEMPLATE_CATEGORY" val="custom"/>
  <p:tag name="KSO_WM_TEMPLATE_INDEX" val="20177388"/>
  <p:tag name="KSO_WM_DIAGRAM_GROUP_CODE" val="m1_1"/>
  <p:tag name="KSO_WM_UNIT_ID" val="custom20177388_21*m_i*1_9"/>
  <p:tag name="KSO_WM_UNIT_FILL_FORE_SCHEMECOLOR_INDEX" val="8"/>
  <p:tag name="KSO_WM_UNIT_FILL_TYPE" val="1"/>
  <p:tag name="KSO_WM_UNIT_TEXT_FILL_FORE_SCHEMECOLOR_INDEX" val="13"/>
  <p:tag name="KSO_WM_UNIT_TEXT_FILL_TYPE" val="1"/>
  <p:tag name="KSO_WM_UNIT_USESOURCEFORMAT_APPLY" val="0"/>
</p:tagLst>
</file>

<file path=ppt/tags/tag84.xml><?xml version="1.0" encoding="utf-8"?>
<p:tagLst xmlns:p="http://schemas.openxmlformats.org/presentationml/2006/main">
  <p:tag name="KSO_WM_TAG_VERSION" val="1.0"/>
  <p:tag name="KSO_WM_SLIDE_ITEM_CNT" val="5"/>
  <p:tag name="KSO_WM_SLIDE_LAYOUT" val="a_m"/>
  <p:tag name="KSO_WM_SLIDE_LAYOUT_CNT" val="1_1"/>
  <p:tag name="KSO_WM_SLIDE_TYPE" val="text"/>
  <p:tag name="KSO_WM_BEAUTIFY_FLAG" val="#wm#"/>
  <p:tag name="KSO_WM_SLIDE_POSITION" val="78*125"/>
  <p:tag name="KSO_WM_SLIDE_SIZE" val="814*336"/>
  <p:tag name="KSO_WM_COMBINE_RELATE_SLIDE_ID" val="diagram20170136_5"/>
  <p:tag name="KSO_WM_TEMPLATE_CATEGORY" val="custom"/>
  <p:tag name="KSO_WM_TEMPLATE_INDEX" val="20177388"/>
  <p:tag name="KSO_WM_SLIDE_ID" val="custom20177388_21"/>
  <p:tag name="KSO_WM_SLIDE_INDEX" val="21"/>
  <p:tag name="KSO_WM_DIAGRAM_GROUP_CODE" val="m1-1"/>
  <p:tag name="KSO_WM_TEMPLATE_SUBCATEGORY" val="combine"/>
</p:tagLst>
</file>

<file path=ppt/tags/tag85.xml><?xml version="1.0" encoding="utf-8"?>
<p:tagLst xmlns:p="http://schemas.openxmlformats.org/presentationml/2006/main">
  <p:tag name="PA" val="v3.0.1"/>
</p:tagLst>
</file>

<file path=ppt/tags/tag86.xml><?xml version="1.0" encoding="utf-8"?>
<p:tagLst xmlns:p="http://schemas.openxmlformats.org/presentationml/2006/main">
  <p:tag name="KSO_WM_TAG_VERSION" val="1.0"/>
  <p:tag name="KSO_WM_BEAUTIFY_FLAG" val="#wm#"/>
  <p:tag name="KSO_WM_TEMPLATE_CATEGORY" val="custom"/>
  <p:tag name="KSO_WM_TEMPLATE_INDEX" val="20180699"/>
  <p:tag name="KSO_WM_UNIT_TYPE" val="l_h_d"/>
  <p:tag name="KSO_WM_UNIT_INDEX" val="1_2_1"/>
  <p:tag name="KSO_WM_UNIT_LAYERLEVEL" val="1_1_1"/>
  <p:tag name="KSO_WM_UNIT_VALUE" val="531*530"/>
  <p:tag name="KSO_WM_UNIT_HIGHLIGHT" val="0"/>
  <p:tag name="KSO_WM_UNIT_COMPATIBLE" val="0"/>
  <p:tag name="KSO_WM_UNIT_CLEAR" val="0"/>
  <p:tag name="KSO_WM_DIAGRAM_GROUP_CODE" val="l1-2"/>
  <p:tag name="KSO_WM_UNIT_ID" val="custom20180699_15*l_h_d*1_2_1"/>
  <p:tag name="KSO_WM_UNIT_USESOURCEFORMAT_APPLY" val="1"/>
</p:tagLst>
</file>

<file path=ppt/tags/tag87.xml><?xml version="1.0" encoding="utf-8"?>
<p:tagLst xmlns:p="http://schemas.openxmlformats.org/presentationml/2006/main">
  <p:tag name="KSO_WM_TAG_VERSION" val="1.0"/>
  <p:tag name="KSO_WM_BEAUTIFY_FLAG" val="#wm#"/>
  <p:tag name="KSO_WM_TEMPLATE_CATEGORY" val="custom"/>
  <p:tag name="KSO_WM_TEMPLATE_INDEX" val="20180699"/>
  <p:tag name="KSO_WM_UNIT_TYPE" val="l_h_f"/>
  <p:tag name="KSO_WM_UNIT_INDEX" val="1_2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2"/>
  <p:tag name="KSO_WM_UNIT_ID" val="custom20180699_15*l_h_f*1_2_1"/>
  <p:tag name="KSO_WM_UNIT_TEXT_FILL_FORE_SCHEMECOLOR_INDEX" val="13"/>
  <p:tag name="KSO_WM_UNIT_TEXT_FILL_TYPE" val="1"/>
  <p:tag name="KSO_WM_UNIT_USESOURCEFORMAT_APPLY" val="1"/>
</p:tagLst>
</file>

<file path=ppt/tags/tag88.xml><?xml version="1.0" encoding="utf-8"?>
<p:tagLst xmlns:p="http://schemas.openxmlformats.org/presentationml/2006/main">
  <p:tag name="KSO_WM_TAG_VERSION" val="1.0"/>
  <p:tag name="KSO_WM_BEAUTIFY_FLAG" val="#wm#"/>
  <p:tag name="KSO_WM_TEMPLATE_CATEGORY" val="custom"/>
  <p:tag name="KSO_WM_TEMPLATE_INDEX" val="20180699"/>
  <p:tag name="KSO_WM_UNIT_TYPE" val="l_h_a"/>
  <p:tag name="KSO_WM_UNIT_INDEX" val="1_2_1"/>
  <p:tag name="KSO_WM_UNIT_LAYERLEVEL" val="1_1_1"/>
  <p:tag name="KSO_WM_UNIT_VALUE" val="7"/>
  <p:tag name="KSO_WM_UNIT_HIGHLIGHT" val="0"/>
  <p:tag name="KSO_WM_UNIT_COMPATIBLE" val="0"/>
  <p:tag name="KSO_WM_UNIT_CLEAR" val="0"/>
  <p:tag name="KSO_WM_UNIT_PRESET_TEXT_INDEX" val="3"/>
  <p:tag name="KSO_WM_UNIT_PRESET_TEXT_LEN" val="12"/>
  <p:tag name="KSO_WM_DIAGRAM_GROUP_CODE" val="l1-2"/>
  <p:tag name="KSO_WM_UNIT_ID" val="custom20180699_15*l_h_a*1_2_1"/>
  <p:tag name="KSO_WM_UNIT_TEXT_FILL_FORE_SCHEMECOLOR_INDEX" val="13"/>
  <p:tag name="KSO_WM_UNIT_TEXT_FILL_TYPE" val="1"/>
  <p:tag name="KSO_WM_UNIT_USESOURCEFORMAT_APPLY" val="1"/>
</p:tagLst>
</file>

<file path=ppt/tags/tag89.xml><?xml version="1.0" encoding="utf-8"?>
<p:tagLst xmlns:p="http://schemas.openxmlformats.org/presentationml/2006/main">
  <p:tag name="KSO_WM_TAG_VERSION" val="1.0"/>
  <p:tag name="KSO_WM_BEAUTIFY_FLAG" val="#wm#"/>
  <p:tag name="KSO_WM_TEMPLATE_CATEGORY" val="custom"/>
  <p:tag name="KSO_WM_TEMPLATE_INDEX" val="20180699"/>
  <p:tag name="KSO_WM_UNIT_TYPE" val="l_h_d"/>
  <p:tag name="KSO_WM_UNIT_INDEX" val="1_3_1"/>
  <p:tag name="KSO_WM_UNIT_LAYERLEVEL" val="1_1_1"/>
  <p:tag name="KSO_WM_UNIT_VALUE" val="531*531"/>
  <p:tag name="KSO_WM_UNIT_HIGHLIGHT" val="0"/>
  <p:tag name="KSO_WM_UNIT_COMPATIBLE" val="0"/>
  <p:tag name="KSO_WM_UNIT_CLEAR" val="0"/>
  <p:tag name="KSO_WM_DIAGRAM_GROUP_CODE" val="l1-2"/>
  <p:tag name="KSO_WM_UNIT_ID" val="custom20180699_15*l_h_d*1_3_1"/>
  <p:tag name="KSO_WM_UNIT_USESOURCEFORMAT_APPLY" val="1"/>
</p:tagLst>
</file>

<file path=ppt/tags/tag9.xml><?xml version="1.0" encoding="utf-8"?>
<p:tagLst xmlns:p="http://schemas.openxmlformats.org/presentationml/2006/main">
  <p:tag name="PA" val="v3.0.1"/>
</p:tagLst>
</file>

<file path=ppt/tags/tag90.xml><?xml version="1.0" encoding="utf-8"?>
<p:tagLst xmlns:p="http://schemas.openxmlformats.org/presentationml/2006/main">
  <p:tag name="KSO_WM_TAG_VERSION" val="1.0"/>
  <p:tag name="KSO_WM_BEAUTIFY_FLAG" val="#wm#"/>
  <p:tag name="KSO_WM_TEMPLATE_CATEGORY" val="custom"/>
  <p:tag name="KSO_WM_TEMPLATE_INDEX" val="20180699"/>
  <p:tag name="KSO_WM_UNIT_TYPE" val="l_h_f"/>
  <p:tag name="KSO_WM_UNIT_INDEX" val="1_3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2"/>
  <p:tag name="KSO_WM_UNIT_ID" val="custom20180699_15*l_h_f*1_3_1"/>
  <p:tag name="KSO_WM_UNIT_TEXT_FILL_FORE_SCHEMECOLOR_INDEX" val="13"/>
  <p:tag name="KSO_WM_UNIT_TEXT_FILL_TYPE" val="1"/>
  <p:tag name="KSO_WM_UNIT_USESOURCEFORMAT_APPLY" val="1"/>
</p:tagLst>
</file>

<file path=ppt/tags/tag91.xml><?xml version="1.0" encoding="utf-8"?>
<p:tagLst xmlns:p="http://schemas.openxmlformats.org/presentationml/2006/main">
  <p:tag name="KSO_WM_TAG_VERSION" val="1.0"/>
  <p:tag name="KSO_WM_BEAUTIFY_FLAG" val="#wm#"/>
  <p:tag name="KSO_WM_TEMPLATE_CATEGORY" val="custom"/>
  <p:tag name="KSO_WM_TEMPLATE_INDEX" val="20180699"/>
  <p:tag name="KSO_WM_UNIT_TYPE" val="l_h_a"/>
  <p:tag name="KSO_WM_UNIT_INDEX" val="1_3_1"/>
  <p:tag name="KSO_WM_UNIT_LAYERLEVEL" val="1_1_1"/>
  <p:tag name="KSO_WM_UNIT_VALUE" val="7"/>
  <p:tag name="KSO_WM_UNIT_HIGHLIGHT" val="0"/>
  <p:tag name="KSO_WM_UNIT_COMPATIBLE" val="0"/>
  <p:tag name="KSO_WM_UNIT_CLEAR" val="0"/>
  <p:tag name="KSO_WM_UNIT_PRESET_TEXT_INDEX" val="3"/>
  <p:tag name="KSO_WM_UNIT_PRESET_TEXT_LEN" val="12"/>
  <p:tag name="KSO_WM_DIAGRAM_GROUP_CODE" val="l1-2"/>
  <p:tag name="KSO_WM_UNIT_ID" val="custom20180699_15*l_h_a*1_3_1"/>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TAG_VERSION" val="1.0"/>
  <p:tag name="KSO_WM_BEAUTIFY_FLAG" val="#wm#"/>
  <p:tag name="KSO_WM_TEMPLATE_CATEGORY" val="custom"/>
  <p:tag name="KSO_WM_TEMPLATE_INDEX" val="20180699"/>
  <p:tag name="KSO_WM_UNIT_TYPE" val="l_h_d"/>
  <p:tag name="KSO_WM_UNIT_INDEX" val="1_4_1"/>
  <p:tag name="KSO_WM_UNIT_LAYERLEVEL" val="1_1_1"/>
  <p:tag name="KSO_WM_UNIT_VALUE" val="531*531"/>
  <p:tag name="KSO_WM_UNIT_HIGHLIGHT" val="0"/>
  <p:tag name="KSO_WM_UNIT_COMPATIBLE" val="0"/>
  <p:tag name="KSO_WM_UNIT_CLEAR" val="0"/>
  <p:tag name="KSO_WM_DIAGRAM_GROUP_CODE" val="l1-2"/>
  <p:tag name="KSO_WM_UNIT_ID" val="custom20180699_15*l_h_d*1_4_1"/>
  <p:tag name="KSO_WM_UNIT_USESOURCEFORMAT_APPLY" val="1"/>
</p:tagLst>
</file>

<file path=ppt/tags/tag93.xml><?xml version="1.0" encoding="utf-8"?>
<p:tagLst xmlns:p="http://schemas.openxmlformats.org/presentationml/2006/main">
  <p:tag name="KSO_WM_TAG_VERSION" val="1.0"/>
  <p:tag name="KSO_WM_BEAUTIFY_FLAG" val="#wm#"/>
  <p:tag name="KSO_WM_TEMPLATE_CATEGORY" val="custom"/>
  <p:tag name="KSO_WM_TEMPLATE_INDEX" val="20180699"/>
  <p:tag name="KSO_WM_UNIT_TYPE" val="l_h_f"/>
  <p:tag name="KSO_WM_UNIT_INDEX" val="1_4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2"/>
  <p:tag name="KSO_WM_UNIT_ID" val="custom20180699_15*l_h_f*1_4_1"/>
  <p:tag name="KSO_WM_UNIT_TEXT_FILL_FORE_SCHEMECOLOR_INDEX" val="13"/>
  <p:tag name="KSO_WM_UNIT_TEXT_FILL_TYPE" val="1"/>
  <p:tag name="KSO_WM_UNIT_USESOURCEFORMAT_APPLY" val="1"/>
</p:tagLst>
</file>

<file path=ppt/tags/tag94.xml><?xml version="1.0" encoding="utf-8"?>
<p:tagLst xmlns:p="http://schemas.openxmlformats.org/presentationml/2006/main">
  <p:tag name="KSO_WM_TAG_VERSION" val="1.0"/>
  <p:tag name="KSO_WM_BEAUTIFY_FLAG" val="#wm#"/>
  <p:tag name="KSO_WM_TEMPLATE_CATEGORY" val="custom"/>
  <p:tag name="KSO_WM_TEMPLATE_INDEX" val="20180699"/>
  <p:tag name="KSO_WM_UNIT_TYPE" val="l_h_a"/>
  <p:tag name="KSO_WM_UNIT_INDEX" val="1_4_1"/>
  <p:tag name="KSO_WM_UNIT_LAYERLEVEL" val="1_1_1"/>
  <p:tag name="KSO_WM_UNIT_VALUE" val="7"/>
  <p:tag name="KSO_WM_UNIT_HIGHLIGHT" val="0"/>
  <p:tag name="KSO_WM_UNIT_COMPATIBLE" val="0"/>
  <p:tag name="KSO_WM_UNIT_CLEAR" val="0"/>
  <p:tag name="KSO_WM_UNIT_PRESET_TEXT_INDEX" val="3"/>
  <p:tag name="KSO_WM_UNIT_PRESET_TEXT_LEN" val="12"/>
  <p:tag name="KSO_WM_DIAGRAM_GROUP_CODE" val="l1-2"/>
  <p:tag name="KSO_WM_UNIT_ID" val="custom20180699_15*l_h_a*1_4_1"/>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TAG_VERSION" val="1.0"/>
  <p:tag name="KSO_WM_BEAUTIFY_FLAG" val="#wm#"/>
  <p:tag name="KSO_WM_TEMPLATE_CATEGORY" val="custom"/>
  <p:tag name="KSO_WM_TEMPLATE_INDEX" val="20180699"/>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2"/>
  <p:tag name="KSO_WM_UNIT_ID" val="custom20180699_15*l_h_f*1_1_1"/>
  <p:tag name="KSO_WM_UNIT_TEXT_FILL_FORE_SCHEMECOLOR_INDEX" val="13"/>
  <p:tag name="KSO_WM_UNIT_TEXT_FILL_TYPE" val="1"/>
  <p:tag name="KSO_WM_UNIT_USESOURCEFORMAT_APPLY" val="1"/>
</p:tagLst>
</file>

<file path=ppt/tags/tag96.xml><?xml version="1.0" encoding="utf-8"?>
<p:tagLst xmlns:p="http://schemas.openxmlformats.org/presentationml/2006/main">
  <p:tag name="KSO_WM_TAG_VERSION" val="1.0"/>
  <p:tag name="KSO_WM_BEAUTIFY_FLAG" val="#wm#"/>
  <p:tag name="KSO_WM_TEMPLATE_CATEGORY" val="custom"/>
  <p:tag name="KSO_WM_TEMPLATE_INDEX" val="20180699"/>
  <p:tag name="KSO_WM_UNIT_TYPE" val="l_h_a"/>
  <p:tag name="KSO_WM_UNIT_INDEX" val="1_1_1"/>
  <p:tag name="KSO_WM_UNIT_LAYERLEVEL" val="1_1_1"/>
  <p:tag name="KSO_WM_UNIT_VALUE" val="7"/>
  <p:tag name="KSO_WM_UNIT_HIGHLIGHT" val="0"/>
  <p:tag name="KSO_WM_UNIT_COMPATIBLE" val="0"/>
  <p:tag name="KSO_WM_UNIT_CLEAR" val="0"/>
  <p:tag name="KSO_WM_UNIT_PRESET_TEXT_INDEX" val="3"/>
  <p:tag name="KSO_WM_UNIT_PRESET_TEXT_LEN" val="12"/>
  <p:tag name="KSO_WM_DIAGRAM_GROUP_CODE" val="l1-2"/>
  <p:tag name="KSO_WM_UNIT_ID" val="custom20180699_15*l_h_a*1_1_1"/>
  <p:tag name="KSO_WM_UNIT_TEXT_FILL_FORE_SCHEMECOLOR_INDEX" val="13"/>
  <p:tag name="KSO_WM_UNIT_TEXT_FILL_TYPE" val="1"/>
  <p:tag name="KSO_WM_UNIT_USESOURCEFORMAT_APPLY" val="1"/>
</p:tagLst>
</file>

<file path=ppt/tags/tag97.xml><?xml version="1.0" encoding="utf-8"?>
<p:tagLst xmlns:p="http://schemas.openxmlformats.org/presentationml/2006/main">
  <p:tag name="PA" val="v3.0.1"/>
</p:tagLst>
</file>

<file path=ppt/tags/tag98.xml><?xml version="1.0" encoding="utf-8"?>
<p:tagLst xmlns:p="http://schemas.openxmlformats.org/presentationml/2006/main">
  <p:tag name="PA" val="v3.0.1"/>
</p:tagLst>
</file>

<file path=ppt/tags/tag9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rgbClr val="000000"/>
      </a:dk1>
      <a:lt1>
        <a:srgbClr val="FFFFFF"/>
      </a:lt1>
      <a:dk2>
        <a:srgbClr val="44546A"/>
      </a:dk2>
      <a:lt2>
        <a:srgbClr val="E7E6E6"/>
      </a:lt2>
      <a:accent1>
        <a:srgbClr val="5B9BD5"/>
      </a:accent1>
      <a:accent2>
        <a:srgbClr val="ED7D31"/>
      </a:accent2>
      <a:accent3>
        <a:srgbClr val="4D4D4D"/>
      </a:accent3>
      <a:accent4>
        <a:srgbClr val="00B0F0"/>
      </a:accent4>
      <a:accent5>
        <a:srgbClr val="4DC9FE"/>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4D4D4D"/>
    </a:accent3>
    <a:accent4>
      <a:srgbClr val="00B0F0"/>
    </a:accent4>
    <a:accent5>
      <a:srgbClr val="4DC9FE"/>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4D4D4D"/>
    </a:accent3>
    <a:accent4>
      <a:srgbClr val="00B0F0"/>
    </a:accent4>
    <a:accent5>
      <a:srgbClr val="4DC9FE"/>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4600</Words>
  <Application>WPS 演示</Application>
  <PresentationFormat>宽屏</PresentationFormat>
  <Paragraphs>334</Paragraphs>
  <Slides>23</Slides>
  <Notes>0</Notes>
  <HiddenSlides>0</HiddenSlides>
  <MMClips>1</MMClips>
  <ScaleCrop>false</ScaleCrop>
  <HeadingPairs>
    <vt:vector size="6" baseType="variant">
      <vt:variant>
        <vt:lpstr>已用的字体</vt:lpstr>
      </vt:variant>
      <vt:variant>
        <vt:i4>27</vt:i4>
      </vt:variant>
      <vt:variant>
        <vt:lpstr>主题</vt:lpstr>
      </vt:variant>
      <vt:variant>
        <vt:i4>2</vt:i4>
      </vt:variant>
      <vt:variant>
        <vt:lpstr>幻灯片标题</vt:lpstr>
      </vt:variant>
      <vt:variant>
        <vt:i4>23</vt:i4>
      </vt:variant>
    </vt:vector>
  </HeadingPairs>
  <TitlesOfParts>
    <vt:vector size="52" baseType="lpstr">
      <vt:lpstr>Arial</vt:lpstr>
      <vt:lpstr>宋体</vt:lpstr>
      <vt:lpstr>Wingdings</vt:lpstr>
      <vt:lpstr>微软雅黑</vt:lpstr>
      <vt:lpstr>等线 Light</vt:lpstr>
      <vt:lpstr>DIN</vt:lpstr>
      <vt:lpstr>造字工房尚雅体演示版常规体</vt:lpstr>
      <vt:lpstr>Nexa Bold</vt:lpstr>
      <vt:lpstr>黑体</vt:lpstr>
      <vt:lpstr>Roboto Medium</vt:lpstr>
      <vt:lpstr>Roboto Thin</vt:lpstr>
      <vt:lpstr>华文新魏</vt:lpstr>
      <vt:lpstr>Helvetica Neue Light</vt:lpstr>
      <vt:lpstr>思源黑体 CN Regular</vt:lpstr>
      <vt:lpstr>Arial</vt:lpstr>
      <vt:lpstr>Calibri</vt:lpstr>
      <vt:lpstr>MS PGothic</vt:lpstr>
      <vt:lpstr>Gill Sans</vt:lpstr>
      <vt:lpstr>等线</vt:lpstr>
      <vt:lpstr>Arial Unicode MS</vt:lpstr>
      <vt:lpstr>思源黑体 CN Light</vt:lpstr>
      <vt:lpstr>Bebas Neue Regular</vt:lpstr>
      <vt:lpstr>汉仪菱心体简</vt:lpstr>
      <vt:lpstr>Open Sans</vt:lpstr>
      <vt:lpstr>Bebas Neue Bold</vt:lpstr>
      <vt:lpstr>Segoe Print</vt:lpstr>
      <vt:lpstr>Roboto</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ITS全球生态链—区块链通证经济领跑者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李咸俊</cp:lastModifiedBy>
  <cp:revision>128</cp:revision>
  <dcterms:created xsi:type="dcterms:W3CDTF">2017-03-28T06:08:00Z</dcterms:created>
  <dcterms:modified xsi:type="dcterms:W3CDTF">2018-08-07T06:39:59Z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ies>
</file>